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1"/>
  </p:normalViewPr>
  <p:slideViewPr>
    <p:cSldViewPr snapToGrid="0" snapToObjects="1">
      <p:cViewPr varScale="1">
        <p:scale>
          <a:sx n="104" d="100"/>
          <a:sy n="104" d="100"/>
        </p:scale>
        <p:origin x="66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79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099A48-FE8F-3249-8612-89B6F2275C25}"/>
              </a:ext>
            </a:extLst>
          </p:cNvPr>
          <p:cNvSpPr/>
          <p:nvPr userDrawn="1"/>
        </p:nvSpPr>
        <p:spPr>
          <a:xfrm>
            <a:off x="0" y="6471103"/>
            <a:ext cx="12192000" cy="3868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EC135-C35A-3440-85EC-D2337997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5015730" cy="1224951"/>
          </a:xfrm>
          <a:prstGeom prst="rect">
            <a:avLst/>
          </a:prstGeom>
          <a:solidFill>
            <a:srgbClr val="C10230"/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2185B-1FF9-3546-BAFB-F0717C83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A77FE6-B29C-E749-A288-43DBB228F284}"/>
              </a:ext>
            </a:extLst>
          </p:cNvPr>
          <p:cNvSpPr/>
          <p:nvPr userDrawn="1"/>
        </p:nvSpPr>
        <p:spPr>
          <a:xfrm>
            <a:off x="11727542" y="6471103"/>
            <a:ext cx="464458" cy="386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38C03-14D9-B54B-BA38-6C80BD47BFD6}"/>
              </a:ext>
            </a:extLst>
          </p:cNvPr>
          <p:cNvSpPr txBox="1"/>
          <p:nvPr userDrawn="1"/>
        </p:nvSpPr>
        <p:spPr>
          <a:xfrm>
            <a:off x="11727542" y="6506239"/>
            <a:ext cx="464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3C9294A-6306-AE43-8920-8EDE0706B4DA}" type="slidenum">
              <a:rPr lang="en-US" sz="1400" b="0" i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683D0-AC18-D142-A042-8025F08DBF42}"/>
              </a:ext>
            </a:extLst>
          </p:cNvPr>
          <p:cNvSpPr txBox="1"/>
          <p:nvPr userDrawn="1"/>
        </p:nvSpPr>
        <p:spPr>
          <a:xfrm>
            <a:off x="261619" y="6521629"/>
            <a:ext cx="547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latin typeface="Franklin Gothic Book" panose="020B0503020102020204" pitchFamily="34" charset="0"/>
              </a:rPr>
              <a:t>AMERICAN MADE CHALLENGES: SOLAR PRIZE. |. U.S.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3763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FE20E2-6D90-EF47-A004-9BFDFC636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915" y="5422874"/>
            <a:ext cx="1301700" cy="1417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C5733C-F0A2-4A7E-B748-5440D715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869"/>
            <a:ext cx="9683262" cy="507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BD7627-EB55-4A5A-B791-4511ACD24B89}"/>
              </a:ext>
            </a:extLst>
          </p:cNvPr>
          <p:cNvSpPr/>
          <p:nvPr/>
        </p:nvSpPr>
        <p:spPr>
          <a:xfrm>
            <a:off x="1197142" y="5208247"/>
            <a:ext cx="9119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apply artistic principles to the design of the basic unit of solar energy production: the solar cell. This enables integrated photovoltaic surfaces that are both attractive and functional, with manufacturing costs similar to standard solar cells.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137DD0-5324-44D9-A700-ECAB04BA1C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891" y="365111"/>
            <a:ext cx="5795123" cy="4173416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629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538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C102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3BF95826-0ADB-064A-9364-442F6561185E}" vid="{26F243B8-77F9-BD4D-82C1-DE1829C428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Book</vt:lpstr>
      <vt:lpstr>Franklin Gothic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Ihly, Rachelle</dc:creator>
  <cp:lastModifiedBy>Adam Winsor</cp:lastModifiedBy>
  <cp:revision>16</cp:revision>
  <dcterms:created xsi:type="dcterms:W3CDTF">2019-12-02T18:42:13Z</dcterms:created>
  <dcterms:modified xsi:type="dcterms:W3CDTF">2020-08-10T16:32:17Z</dcterms:modified>
</cp:coreProperties>
</file>