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38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40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28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40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84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40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59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177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99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777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4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7F66-9990-4AB7-90E5-95EA2EA7DCFB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7266-3854-45E1-9831-E0CD6E5D1D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25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1" r="36364"/>
          <a:stretch/>
        </p:blipFill>
        <p:spPr>
          <a:xfrm>
            <a:off x="8470802" y="652362"/>
            <a:ext cx="3069888" cy="3207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944" y="234338"/>
            <a:ext cx="75113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BankGothic Md BT" panose="020B0807020203060204" pitchFamily="34" charset="0"/>
                <a:ea typeface="Adobe Ming Std L" panose="02020300000000000000" pitchFamily="18" charset="-128"/>
              </a:rPr>
              <a:t>NATURE-ELECTRIC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latin typeface="Century Gothic" panose="020B0502020202020204" pitchFamily="34" charset="0"/>
              </a:rPr>
              <a:t>the power plant for sediment laden raw river water</a:t>
            </a:r>
          </a:p>
          <a:p>
            <a:pPr algn="ctr"/>
            <a:r>
              <a:rPr lang="en-US" sz="1600" dirty="0" smtClean="0"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aur" panose="02030504050205020304" pitchFamily="18" charset="0"/>
              </a:rPr>
              <a:t> </a:t>
            </a:r>
            <a:r>
              <a:rPr lang="en-US" sz="1600" dirty="0" smtClean="0">
                <a:latin typeface="Centaur" panose="02030504050205020304" pitchFamily="18" charset="0"/>
              </a:rPr>
              <a:t>    </a:t>
            </a:r>
            <a:r>
              <a:rPr lang="en-US" sz="1600" dirty="0" smtClean="0">
                <a:latin typeface="Centaur" panose="02030504050205020304" pitchFamily="18" charset="0"/>
              </a:rPr>
              <a:t>A simple to build, piston based water-power </a:t>
            </a:r>
            <a:r>
              <a:rPr lang="en-US" sz="1600" dirty="0" smtClean="0">
                <a:latin typeface="Centaur" panose="02030504050205020304" pitchFamily="18" charset="0"/>
              </a:rPr>
              <a:t>plant </a:t>
            </a:r>
            <a:r>
              <a:rPr lang="en-US" sz="1600" dirty="0" smtClean="0">
                <a:latin typeface="Centaur" panose="02030504050205020304" pitchFamily="18" charset="0"/>
              </a:rPr>
              <a:t>with debris </a:t>
            </a:r>
            <a:r>
              <a:rPr lang="en-US" sz="1600" dirty="0" smtClean="0">
                <a:latin typeface="Centaur" panose="02030504050205020304" pitchFamily="18" charset="0"/>
              </a:rPr>
              <a:t>rejecting water intake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145" y="1604246"/>
            <a:ext cx="499912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HIGHLIGHTS: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At 10% v/v sediment content, generates ~11% more power,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No spend on sediment exclusion system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No wasting water for flushing sediment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No precision engineering costs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Reduced construction and Cost and time </a:t>
            </a:r>
            <a:endParaRPr lang="en-IN" sz="1600" dirty="0">
              <a:latin typeface="Centaur" panose="020305040502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944" y="3315464"/>
            <a:ext cx="439953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ENGINEERING: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Fast moving turbine replaced by Slow Piston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Slow movement of system saves abrasion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Sediment kept away from moving parts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Useful for wide range of Head and 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Sediment transport principles followed for longevity </a:t>
            </a:r>
            <a:endParaRPr lang="en-US" sz="1600" dirty="0">
              <a:latin typeface="Centaur" panose="020305040502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Precise control on Power Output quality </a:t>
            </a:r>
            <a:endParaRPr lang="en-IN" sz="1600" dirty="0">
              <a:latin typeface="Centaur" panose="020305040502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944" y="5153019"/>
            <a:ext cx="512819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SOCIAL REWARDS: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Power for remote hilly and shady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Easy, fast and cheap to install even in remote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Local workshop can build and maintain the wearing mechanics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aur" panose="02030504050205020304" pitchFamily="18" charset="0"/>
              </a:rPr>
              <a:t>DIY for home use and Good for Small projects</a:t>
            </a:r>
            <a:endParaRPr lang="en-IN" sz="1600" dirty="0">
              <a:latin typeface="Centaur" panose="020305040502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870" y="3916361"/>
            <a:ext cx="2343752" cy="234375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35720" y="743672"/>
            <a:ext cx="1740051" cy="245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Debris roll-off Intake</a:t>
            </a:r>
            <a:endParaRPr lang="en-IN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5669" y="2845138"/>
            <a:ext cx="1740051" cy="245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 C Power Generator</a:t>
            </a:r>
            <a:endParaRPr lang="en-IN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8120" y="3326102"/>
            <a:ext cx="1740051" cy="245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Debris rejecting Intake</a:t>
            </a:r>
            <a:endParaRPr lang="en-IN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361914" y="5905182"/>
            <a:ext cx="2265404" cy="245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Generation control Valve</a:t>
            </a:r>
            <a:endParaRPr lang="en-IN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0494" y="2075909"/>
            <a:ext cx="1740051" cy="245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Penstock</a:t>
            </a:r>
            <a:endParaRPr lang="en-IN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2869" y="4821116"/>
            <a:ext cx="1740051" cy="245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Piston </a:t>
            </a:r>
            <a:r>
              <a:rPr lang="en-IN" sz="1600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PowerPlant</a:t>
            </a:r>
            <a:endParaRPr lang="en-IN" sz="16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4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Adobe Ming Std L</vt:lpstr>
      <vt:lpstr>Arial</vt:lpstr>
      <vt:lpstr>Bahnschrift Condensed</vt:lpstr>
      <vt:lpstr>BankGothic Md BT</vt:lpstr>
      <vt:lpstr>Calibri</vt:lpstr>
      <vt:lpstr>Calibri Light</vt:lpstr>
      <vt:lpstr>Centaur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Rakesh Kasba</dc:creator>
  <cp:lastModifiedBy>Rakesh Kasba</cp:lastModifiedBy>
  <cp:revision>8</cp:revision>
  <dcterms:created xsi:type="dcterms:W3CDTF">2020-10-22T04:52:57Z</dcterms:created>
  <dcterms:modified xsi:type="dcterms:W3CDTF">2020-10-29T13:58:52Z</dcterms:modified>
</cp:coreProperties>
</file>