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7"/>
  </p:notesMasterIdLst>
  <p:sldIdLst>
    <p:sldId id="6237" r:id="rId3"/>
    <p:sldId id="5514" r:id="rId4"/>
    <p:sldId id="5513" r:id="rId5"/>
    <p:sldId id="6283" r:id="rId6"/>
    <p:sldId id="305" r:id="rId7"/>
    <p:sldId id="2147472285" r:id="rId8"/>
    <p:sldId id="2147472297" r:id="rId9"/>
    <p:sldId id="1520" r:id="rId10"/>
    <p:sldId id="1523" r:id="rId11"/>
    <p:sldId id="4259" r:id="rId12"/>
    <p:sldId id="2147472298" r:id="rId13"/>
    <p:sldId id="2147472230" r:id="rId14"/>
    <p:sldId id="2147472232" r:id="rId15"/>
    <p:sldId id="2147472212" r:id="rId16"/>
    <p:sldId id="2147472213" r:id="rId17"/>
    <p:sldId id="2147472260" r:id="rId18"/>
    <p:sldId id="2147472288" r:id="rId19"/>
    <p:sldId id="2147472254" r:id="rId20"/>
    <p:sldId id="2147472299" r:id="rId21"/>
    <p:sldId id="2147472238" r:id="rId22"/>
    <p:sldId id="2147472302" r:id="rId23"/>
    <p:sldId id="2147472301" r:id="rId24"/>
    <p:sldId id="2147472311" r:id="rId25"/>
    <p:sldId id="2147472312" r:id="rId26"/>
    <p:sldId id="2147472313" r:id="rId27"/>
    <p:sldId id="2147472314" r:id="rId28"/>
    <p:sldId id="2147472303" r:id="rId29"/>
    <p:sldId id="2147472304" r:id="rId30"/>
    <p:sldId id="2147472305" r:id="rId31"/>
    <p:sldId id="2147472306" r:id="rId32"/>
    <p:sldId id="2147472307" r:id="rId33"/>
    <p:sldId id="2147472308" r:id="rId34"/>
    <p:sldId id="2147472309" r:id="rId35"/>
    <p:sldId id="214747231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CA800C-5138-1EAE-26B8-924EDF502411}" name="Gentry, Noreen (FELLOW)" initials="GN(" userId="S::noreen.gentry@ee.doe.gov::ccac0d58-5cb2-4c52-a3e8-4f7e56a4b035" providerId="AD"/>
  <p188:author id="{2F7B420E-BCA4-85E9-5D37-6E6432351997}" name="Vaidyanathan, Kavita" initials="KV" userId="Vaidyanathan, Kavita" providerId="None"/>
  <p188:author id="{DA612C11-7FCF-2002-3DCF-5F28433AF787}" name="Berry, Evan" initials="BE" userId="S::evan.berry@hq.doe.gov::0b5cea92-d8a3-4c24-b0a6-ca43a024332c" providerId="AD"/>
  <p188:author id="{9AB3FA1E-3135-E62B-1C30-1D75FCCE4A46}" name="Isaacks, Caleigh" initials="CI" userId="S::cisaacks@nrel.gov::04a753bb-182e-45de-8428-d7e547db18c3" providerId="AD"/>
  <p188:author id="{5D3B0138-872E-E52F-8124-20BE3AFE2265}" name="Chambers, Virginia" initials="CV" userId="S::virginia.chambers_netl.doe.gov#ext#@usdoe.onmicrosoft.com::cc548978-0fa7-4fa4-89e7-c18ed9dd7516" providerId="AD"/>
  <p188:author id="{3CEE7F52-80A7-A200-15C1-45182EA870EF}" name="Hoffman, Patricia" initials="HP" userId="S::pat.hoffman@hq.doe.gov::6b2fc161-a17c-4452-a52b-a0ac66bd65dd" providerId="AD"/>
  <p188:author id="{3BC79370-8F9B-2888-E4F3-859CB5D8E9A2}" name="Peluso, Nina C" initials="PC" userId="S::nina.peluso@hq.doe.gov::8423eb06-3b08-4cc7-9f45-63bba9b621a5" providerId="AD"/>
  <p188:author id="{3AC88F81-CF49-493D-6F2A-CCB31EEB1730}" name="Elliott, Beth" initials="EB" userId="S::beth.elliott@hq.doe.gov::6fc496da-eb9c-4acf-ac91-f0f405ae9f83" providerId="AD"/>
  <p188:author id="{F31F2388-945D-B818-5C41-A92822BE5409}" name="Miranda Rivera, Aisha" initials="MA" userId="S::aisha.miranda-rivera@hq.doe.gov::68348cc8-c546-4d3d-918b-936e2d32f42b" providerId="AD"/>
  <p188:author id="{CE814789-79C4-51C4-8425-CAD9574B5D12}" name="Britton, Eric" initials="BE" userId="S::eric.britton@hq.doe.gov::8abcd1ff-f507-4433-b192-9202d25c5195" providerId="AD"/>
  <p188:author id="{6AD78296-BCED-24FF-4F4D-7FB79A1AA72D}" name="Miranda Rivera, Aisha" initials="MRA" userId="S::Aisha.Miranda-Rivera@hq.doe.gov::68348cc8-c546-4d3d-918b-936e2d32f42b" providerId="AD"/>
  <p188:author id="{A231AFEB-6E7A-DDC4-3B33-37779AD2056C}" name="Horowitz, Ariel" initials="HA" userId="S::ariel.horowitz@hq.doe.gov::b70b5174-c587-40a8-b16b-0f0bbbae374e" providerId="AD"/>
  <p188:author id="{41A789F4-8244-29A2-830A-F45A06176AA6}" name="Reed, Dylan" initials="RD" userId="S::dylan.reed@hq.doe.gov::7e55a603-34cf-48e4-8191-7fd07103a9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33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964" autoAdjust="0"/>
  </p:normalViewPr>
  <p:slideViewPr>
    <p:cSldViewPr snapToGrid="0">
      <p:cViewPr varScale="1">
        <p:scale>
          <a:sx n="92" d="100"/>
          <a:sy n="92" d="100"/>
        </p:scale>
        <p:origin x="1278"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8/10/relationships/authors" Targe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200" b="1">
                <a:solidFill>
                  <a:srgbClr val="0679C0"/>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1A325D"/>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1D3-49C7-99DA-FE65E19079B0}"/>
            </c:ext>
          </c:extLst>
        </c:ser>
        <c:ser>
          <c:idx val="1"/>
          <c:order val="1"/>
          <c:tx>
            <c:strRef>
              <c:f>Sheet1!$C$1</c:f>
              <c:strCache>
                <c:ptCount val="1"/>
                <c:pt idx="0">
                  <c:v>Series 2</c:v>
                </c:pt>
              </c:strCache>
            </c:strRef>
          </c:tx>
          <c:spPr>
            <a:solidFill>
              <a:srgbClr val="008A29"/>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1D3-49C7-99DA-FE65E19079B0}"/>
            </c:ext>
          </c:extLst>
        </c:ser>
        <c:ser>
          <c:idx val="2"/>
          <c:order val="2"/>
          <c:tx>
            <c:strRef>
              <c:f>Sheet1!$D$1</c:f>
              <c:strCache>
                <c:ptCount val="1"/>
                <c:pt idx="0">
                  <c:v>Series 3</c:v>
                </c:pt>
              </c:strCache>
            </c:strRef>
          </c:tx>
          <c:spPr>
            <a:solidFill>
              <a:srgbClr val="0679C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1D3-49C7-99DA-FE65E19079B0}"/>
            </c:ext>
          </c:extLst>
        </c:ser>
        <c:ser>
          <c:idx val="3"/>
          <c:order val="3"/>
          <c:tx>
            <c:strRef>
              <c:f>Sheet1!$E$1</c:f>
              <c:strCache>
                <c:ptCount val="1"/>
                <c:pt idx="0">
                  <c:v>Series 4</c:v>
                </c:pt>
              </c:strCache>
            </c:strRef>
          </c:tx>
          <c:spPr>
            <a:solidFill>
              <a:srgbClr val="CD4B04"/>
            </a:solidFill>
            <a:ln>
              <a:noFill/>
            </a:ln>
            <a:effectLst/>
          </c:spPr>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3</c:v>
                </c:pt>
                <c:pt idx="2">
                  <c:v>4</c:v>
                </c:pt>
                <c:pt idx="3">
                  <c:v>3</c:v>
                </c:pt>
              </c:numCache>
            </c:numRef>
          </c:val>
          <c:extLst>
            <c:ext xmlns:c16="http://schemas.microsoft.com/office/drawing/2014/chart" uri="{C3380CC4-5D6E-409C-BE32-E72D297353CC}">
              <c16:uniqueId val="{00000003-91D3-49C7-99DA-FE65E19079B0}"/>
            </c:ext>
          </c:extLst>
        </c:ser>
        <c:dLbls>
          <c:showLegendKey val="0"/>
          <c:showVal val="0"/>
          <c:showCatName val="0"/>
          <c:showSerName val="0"/>
          <c:showPercent val="0"/>
          <c:showBubbleSize val="0"/>
        </c:dLbls>
        <c:gapWidth val="182"/>
        <c:axId val="810455072"/>
        <c:axId val="810456720"/>
      </c:barChart>
      <c:catAx>
        <c:axId val="810455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0456720"/>
        <c:crosses val="autoZero"/>
        <c:auto val="1"/>
        <c:lblAlgn val="ctr"/>
        <c:lblOffset val="100"/>
        <c:noMultiLvlLbl val="0"/>
      </c:catAx>
      <c:valAx>
        <c:axId val="8104567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0455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200" b="1">
                <a:solidFill>
                  <a:srgbClr val="0679C0"/>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Series 1</c:v>
                </c:pt>
              </c:strCache>
            </c:strRef>
          </c:tx>
          <c:spPr>
            <a:ln w="28575" cap="rnd">
              <a:solidFill>
                <a:srgbClr val="CD4B04"/>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E69C-C94F-9C5E-4EDC97C71B25}"/>
            </c:ext>
          </c:extLst>
        </c:ser>
        <c:ser>
          <c:idx val="1"/>
          <c:order val="1"/>
          <c:tx>
            <c:strRef>
              <c:f>Sheet1!$C$1</c:f>
              <c:strCache>
                <c:ptCount val="1"/>
                <c:pt idx="0">
                  <c:v>Series 2</c:v>
                </c:pt>
              </c:strCache>
            </c:strRef>
          </c:tx>
          <c:spPr>
            <a:ln w="28575" cap="rnd">
              <a:solidFill>
                <a:srgbClr val="0679C0"/>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E69C-C94F-9C5E-4EDC97C71B25}"/>
            </c:ext>
          </c:extLst>
        </c:ser>
        <c:ser>
          <c:idx val="2"/>
          <c:order val="2"/>
          <c:tx>
            <c:strRef>
              <c:f>Sheet1!$D$1</c:f>
              <c:strCache>
                <c:ptCount val="1"/>
                <c:pt idx="0">
                  <c:v>Series 3</c:v>
                </c:pt>
              </c:strCache>
            </c:strRef>
          </c:tx>
          <c:spPr>
            <a:ln w="28575" cap="rnd">
              <a:solidFill>
                <a:srgbClr val="008A29"/>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E69C-C94F-9C5E-4EDC97C71B25}"/>
            </c:ext>
          </c:extLst>
        </c:ser>
        <c:dLbls>
          <c:showLegendKey val="0"/>
          <c:showVal val="0"/>
          <c:showCatName val="0"/>
          <c:showSerName val="0"/>
          <c:showPercent val="0"/>
          <c:showBubbleSize val="0"/>
        </c:dLbls>
        <c:smooth val="0"/>
        <c:axId val="845063408"/>
        <c:axId val="844788096"/>
      </c:lineChart>
      <c:catAx>
        <c:axId val="845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4788096"/>
        <c:crosses val="autoZero"/>
        <c:auto val="1"/>
        <c:lblAlgn val="ctr"/>
        <c:lblOffset val="100"/>
        <c:noMultiLvlLbl val="0"/>
      </c:catAx>
      <c:valAx>
        <c:axId val="844788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45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EEE7FD-DBEC-4F1A-A499-A039773FE111}"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910F9-901B-4D9D-8EC4-575A08E38907}" type="slidenum">
              <a:rPr lang="en-US" smtClean="0"/>
              <a:t>‹#›</a:t>
            </a:fld>
            <a:endParaRPr lang="en-US"/>
          </a:p>
        </p:txBody>
      </p:sp>
    </p:spTree>
    <p:extLst>
      <p:ext uri="{BB962C8B-B14F-4D97-AF65-F5344CB8AC3E}">
        <p14:creationId xmlns:p14="http://schemas.microsoft.com/office/powerpoint/2010/main" val="108450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a:t>
            </a:r>
          </a:p>
          <a:p>
            <a:endParaRPr lang="en-US" dirty="0"/>
          </a:p>
          <a:p>
            <a:r>
              <a:rPr lang="en-US" dirty="0"/>
              <a:t>Thank you so much for joining today’s Applicant Support webinar for the Solar Ambassador Prize! </a:t>
            </a:r>
          </a:p>
          <a:p>
            <a:endParaRPr lang="en-US" dirty="0"/>
          </a:p>
          <a:p>
            <a:r>
              <a:rPr lang="en-US" dirty="0"/>
              <a:t>We are looking forward to diving deep into the Phase 1 requirements for submission and helping answer your questions regarding this prize. </a:t>
            </a:r>
          </a:p>
          <a:p>
            <a:endParaRPr lang="en-US" dirty="0"/>
          </a:p>
          <a:p>
            <a:r>
              <a:rPr lang="en-US" dirty="0"/>
              <a:t>My name is Caleigh Isaacks, and I am from the National Renewable Energy Laboratory.  I am the Prize Administrator for the Solar Ambassador Prize.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D50C4-196A-43E7-8051-F71417A80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330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rPr>
              <a:t>The Solar Ambassador Prize is open to: </a:t>
            </a:r>
            <a:r>
              <a:rPr lang="en-US" sz="1200" dirty="0"/>
              <a:t>C</a:t>
            </a:r>
            <a:r>
              <a:rPr lang="en-US" sz="1200" dirty="0">
                <a:effectLst/>
              </a:rPr>
              <a:t>ommunity-based organizations (CBOs), </a:t>
            </a:r>
            <a:r>
              <a:rPr lang="en-US" sz="1200" dirty="0"/>
              <a:t>N</a:t>
            </a:r>
            <a:r>
              <a:rPr lang="en-US" sz="1200" dirty="0">
                <a:effectLst/>
              </a:rPr>
              <a:t>onprofit organizations, and </a:t>
            </a:r>
            <a:r>
              <a:rPr lang="en-US" sz="1200" dirty="0"/>
              <a:t>F</a:t>
            </a:r>
            <a:r>
              <a:rPr lang="en-US" sz="1200" dirty="0">
                <a:effectLst/>
              </a:rPr>
              <a:t>or-profit organizations. </a:t>
            </a:r>
          </a:p>
          <a:p>
            <a:endParaRPr lang="en-US" sz="1200" dirty="0">
              <a:effectLst/>
            </a:endParaRPr>
          </a:p>
          <a:p>
            <a:r>
              <a:rPr lang="en-US" sz="1200" dirty="0">
                <a:effectLst/>
              </a:rPr>
              <a:t>To be eligible for this prize, organizations </a:t>
            </a:r>
            <a:r>
              <a:rPr lang="en-US" sz="1200" b="1" dirty="0">
                <a:effectLst/>
              </a:rPr>
              <a:t>must be located </a:t>
            </a:r>
            <a:r>
              <a:rPr lang="en-US" sz="1200" dirty="0">
                <a:effectLst/>
              </a:rPr>
              <a:t>in Puerto Rico.</a:t>
            </a:r>
          </a:p>
          <a:p>
            <a:pPr marL="117475" indent="0">
              <a:buNone/>
            </a:pPr>
            <a:endParaRPr lang="en-US" sz="1000" dirty="0">
              <a:effectLst/>
            </a:endParaRPr>
          </a:p>
          <a:p>
            <a:r>
              <a:rPr lang="en-US" sz="1000" b="1" dirty="0"/>
              <a:t>Please note that individuals </a:t>
            </a:r>
            <a:r>
              <a:rPr lang="en-US" sz="1000" dirty="0"/>
              <a:t>are not eligible for this prize.  </a:t>
            </a:r>
          </a:p>
          <a:p>
            <a:endParaRPr lang="en-US" sz="1000" dirty="0">
              <a:effectLst/>
            </a:endParaRPr>
          </a:p>
          <a:p>
            <a:r>
              <a:rPr lang="en-US" sz="1000" dirty="0">
                <a:effectLst/>
              </a:rPr>
              <a:t>You can read more about the full eligibility in the Prize rules.</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10</a:t>
            </a:fld>
            <a:endParaRPr lang="en-US"/>
          </a:p>
        </p:txBody>
      </p:sp>
    </p:spTree>
    <p:extLst>
      <p:ext uri="{BB962C8B-B14F-4D97-AF65-F5344CB8AC3E}">
        <p14:creationId xmlns:p14="http://schemas.microsoft.com/office/powerpoint/2010/main" val="284716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more about what we are expecting for Phase 1. </a:t>
            </a:r>
          </a:p>
        </p:txBody>
      </p:sp>
      <p:sp>
        <p:nvSpPr>
          <p:cNvPr id="4" name="Slide Number Placeholder 3"/>
          <p:cNvSpPr>
            <a:spLocks noGrp="1"/>
          </p:cNvSpPr>
          <p:nvPr>
            <p:ph type="sldNum" sz="quarter" idx="5"/>
          </p:nvPr>
        </p:nvSpPr>
        <p:spPr/>
        <p:txBody>
          <a:bodyPr/>
          <a:lstStyle/>
          <a:p>
            <a:fld id="{30C910F9-901B-4D9D-8EC4-575A08E38907}" type="slidenum">
              <a:rPr lang="en-US" smtClean="0"/>
              <a:t>11</a:t>
            </a:fld>
            <a:endParaRPr lang="en-US"/>
          </a:p>
        </p:txBody>
      </p:sp>
    </p:spTree>
    <p:extLst>
      <p:ext uri="{BB962C8B-B14F-4D97-AF65-F5344CB8AC3E}">
        <p14:creationId xmlns:p14="http://schemas.microsoft.com/office/powerpoint/2010/main" val="3878980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1 is the first of the two Solar Ambassador prize phases and will award up to 20 competitors with $15,000 each in cash prizes.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Phase 1</a:t>
            </a:r>
            <a:r>
              <a:rPr lang="en-US" sz="1200" dirty="0">
                <a:solidFill>
                  <a:schemeClr val="tx1">
                    <a:lumMod val="50000"/>
                  </a:schemeClr>
                </a:solidFill>
                <a:latin typeface="Franklin Gothic Book" panose="020B0503020102020204" pitchFamily="34" charset="0"/>
                <a:ea typeface="Arial" panose="020B0604020202020204" pitchFamily="34" charset="0"/>
                <a:cs typeface="Arial" panose="020B0604020202020204" pitchFamily="34" charset="0"/>
              </a:rPr>
              <a:t> is to </a:t>
            </a:r>
            <a:r>
              <a:rPr lang="en-US" dirty="0"/>
              <a:t>encourage organizations with existing connections to vulnerable communities in Puerto Rico to bolster current engagement by creating plans that include educating homeowners on residential solar and storage and benefits of participation in PR-ERF.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Selected winners will $5,000 upon being notified of selection, and they will receive the remaining $10,000 after completing the required training in November.</a:t>
            </a:r>
          </a:p>
        </p:txBody>
      </p:sp>
      <p:sp>
        <p:nvSpPr>
          <p:cNvPr id="4" name="Slide Number Placeholder 3"/>
          <p:cNvSpPr>
            <a:spLocks noGrp="1"/>
          </p:cNvSpPr>
          <p:nvPr>
            <p:ph type="sldNum" sz="quarter" idx="5"/>
          </p:nvPr>
        </p:nvSpPr>
        <p:spPr/>
        <p:txBody>
          <a:bodyPr/>
          <a:lstStyle/>
          <a:p>
            <a:fld id="{AF285793-58F2-5D45-93FF-B0076DA99FD1}" type="slidenum">
              <a:rPr lang="en-US" smtClean="0"/>
              <a:t>12</a:t>
            </a:fld>
            <a:endParaRPr lang="en-US"/>
          </a:p>
        </p:txBody>
      </p:sp>
    </p:spTree>
    <p:extLst>
      <p:ext uri="{BB962C8B-B14F-4D97-AF65-F5344CB8AC3E}">
        <p14:creationId xmlns:p14="http://schemas.microsoft.com/office/powerpoint/2010/main" val="2843391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Phase 1 contest is open now and the submission deadline is September 25 at 5pm AT/ET. </a:t>
            </a:r>
          </a:p>
          <a:p>
            <a:endParaRPr lang="en-US" dirty="0"/>
          </a:p>
          <a:p>
            <a:r>
              <a:rPr lang="en-US" dirty="0"/>
              <a:t>We are anticipating a winner announcement around late October.</a:t>
            </a:r>
          </a:p>
          <a:p>
            <a:endParaRPr lang="en-US" dirty="0"/>
          </a:p>
          <a:p>
            <a:r>
              <a:rPr lang="en-US" dirty="0"/>
              <a:t>Once Phase 1 winners are selected and announced, those selected Phase 1 winners be required to attend a training in November in order to move onto Phase 2.</a:t>
            </a:r>
          </a:p>
          <a:p>
            <a:endParaRPr lang="en-US" dirty="0"/>
          </a:p>
          <a:p>
            <a:r>
              <a:rPr lang="en-US" dirty="0"/>
              <a:t>The official rules and Phase 1 submission form can both be found on HeroX, which is our prize platform</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13</a:t>
            </a:fld>
            <a:endParaRPr lang="en-US"/>
          </a:p>
        </p:txBody>
      </p:sp>
    </p:spTree>
    <p:extLst>
      <p:ext uri="{BB962C8B-B14F-4D97-AF65-F5344CB8AC3E}">
        <p14:creationId xmlns:p14="http://schemas.microsoft.com/office/powerpoint/2010/main" val="922767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where to upload your phase 1 submission materials, we’re going to talk the required Phase 1 submission materials including the: </a:t>
            </a:r>
          </a:p>
          <a:p>
            <a:endParaRPr lang="en-US" dirty="0"/>
          </a:p>
          <a:p>
            <a:r>
              <a:rPr lang="en-US" dirty="0"/>
              <a:t>Cover Page and the Narrative. </a:t>
            </a:r>
          </a:p>
          <a:p>
            <a:endParaRPr lang="en-US" dirty="0"/>
          </a:p>
          <a:p>
            <a:r>
              <a:rPr lang="en-US" dirty="0"/>
              <a:t>Your submissions may be submitted in English or Spanish.</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14</a:t>
            </a:fld>
            <a:endParaRPr lang="en-US"/>
          </a:p>
        </p:txBody>
      </p:sp>
    </p:spTree>
    <p:extLst>
      <p:ext uri="{BB962C8B-B14F-4D97-AF65-F5344CB8AC3E}">
        <p14:creationId xmlns:p14="http://schemas.microsoft.com/office/powerpoint/2010/main" val="402387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requirement is the cover page. This information will be collected via the HeroX submission form and is not a separate document upload. This information will be checked upon submission for accuracy. </a:t>
            </a:r>
          </a:p>
          <a:p>
            <a:endParaRPr lang="en-US" dirty="0"/>
          </a:p>
          <a:p>
            <a:r>
              <a:rPr lang="en-US" dirty="0"/>
              <a:t>Please note that the starred elements will be shared publicly after winners are announced. </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15</a:t>
            </a:fld>
            <a:endParaRPr lang="en-US"/>
          </a:p>
        </p:txBody>
      </p:sp>
    </p:spTree>
    <p:extLst>
      <p:ext uri="{BB962C8B-B14F-4D97-AF65-F5344CB8AC3E}">
        <p14:creationId xmlns:p14="http://schemas.microsoft.com/office/powerpoint/2010/main" val="1140760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36575"/>
            <a:ext cx="5486400" cy="3086100"/>
          </a:xfrm>
        </p:spPr>
      </p:sp>
      <p:sp>
        <p:nvSpPr>
          <p:cNvPr id="3" name="Notes Placeholder 2"/>
          <p:cNvSpPr>
            <a:spLocks noGrp="1"/>
          </p:cNvSpPr>
          <p:nvPr>
            <p:ph type="body" idx="1"/>
          </p:nvPr>
        </p:nvSpPr>
        <p:spPr>
          <a:xfrm>
            <a:off x="685800" y="3992926"/>
            <a:ext cx="5486400" cy="3600450"/>
          </a:xfrm>
        </p:spPr>
        <p:txBody>
          <a:bodyPr/>
          <a:lstStyle/>
          <a:p>
            <a:pPr marL="0" indent="0" fontAlgn="ctr">
              <a:buFont typeface="Arial" panose="020B0604020202020204" pitchFamily="34" charset="0"/>
              <a:buNone/>
            </a:pPr>
            <a:endParaRPr lang="en-US" sz="1200" dirty="0"/>
          </a:p>
          <a:p>
            <a:r>
              <a:rPr lang="en-US" dirty="0"/>
              <a:t>The final submission requirement is the narrative which is the heart of your Phase 1 submission. </a:t>
            </a:r>
          </a:p>
          <a:p>
            <a:endParaRPr lang="en-US" dirty="0"/>
          </a:p>
          <a:p>
            <a:r>
              <a:rPr lang="en-US" dirty="0"/>
              <a:t>For the narrative we ask that you respond to a series of questions and prompts within two areas: </a:t>
            </a:r>
          </a:p>
          <a:p>
            <a:endParaRPr lang="en-US" dirty="0"/>
          </a:p>
          <a:p>
            <a:pPr marL="342900" indent="-342900" fontAlgn="ctr">
              <a:buFont typeface="Arial" panose="020B0604020202020204" pitchFamily="34" charset="0"/>
              <a:buChar char="•"/>
            </a:pPr>
            <a:r>
              <a:rPr lang="en-US" sz="1200" b="1" dirty="0"/>
              <a:t>Organization and Team: </a:t>
            </a:r>
            <a:r>
              <a:rPr lang="en-US" sz="1200" dirty="0"/>
              <a:t>Describe your organization, participating team members, past experience, community partnerships, and how your organization aligns to the goals of the prize.</a:t>
            </a:r>
          </a:p>
          <a:p>
            <a:pPr fontAlgn="ctr"/>
            <a:endParaRPr lang="en-US" sz="1200" dirty="0"/>
          </a:p>
          <a:p>
            <a:pPr marL="342900" indent="-342900" fontAlgn="ctr">
              <a:buFont typeface="Arial" panose="020B0604020202020204" pitchFamily="34" charset="0"/>
              <a:buChar char="•"/>
            </a:pPr>
            <a:r>
              <a:rPr lang="en-US" sz="1200" b="1" dirty="0"/>
              <a:t>Phase 2 Strategic Plan and Community Engagement Approach: </a:t>
            </a:r>
            <a:r>
              <a:rPr lang="en-US" sz="1200" dirty="0"/>
              <a:t>What is your plan to engage with and work with communities to perform program outreach, education, and complete intake processing of qualified Puerto Rican households for residential solar? </a:t>
            </a:r>
            <a:endParaRPr lang="en-US" sz="1200" b="0" i="0" u="none" strike="noStrike" dirty="0">
              <a:solidFill>
                <a:srgbClr val="01344F"/>
              </a:solidFill>
              <a:effectLst/>
            </a:endParaRPr>
          </a:p>
          <a:p>
            <a:pPr marL="0" indent="0" fontAlgn="ctr">
              <a:buFont typeface="Arial" panose="020B0604020202020204" pitchFamily="34" charset="0"/>
              <a:buNone/>
            </a:pPr>
            <a:endParaRPr lang="en-US" sz="1200" dirty="0"/>
          </a:p>
          <a:p>
            <a:pPr marL="0" indent="0" fontAlgn="ctr">
              <a:buFont typeface="Arial" panose="020B0604020202020204" pitchFamily="34" charset="0"/>
              <a:buNone/>
            </a:pPr>
            <a:r>
              <a:rPr lang="en-US" sz="1200" dirty="0"/>
              <a:t>You will have 5,000 words to answer all two areas which is approximately 10 pages of text. </a:t>
            </a:r>
          </a:p>
          <a:p>
            <a:pPr marL="0" indent="0" fontAlgn="ctr">
              <a:buFont typeface="Arial" panose="020B0604020202020204" pitchFamily="34" charset="0"/>
              <a:buNone/>
            </a:pPr>
            <a:endParaRPr lang="en-US" sz="1200" dirty="0"/>
          </a:p>
          <a:p>
            <a:pPr marL="0" indent="0" fontAlgn="ctr">
              <a:buFont typeface="Arial" panose="020B0604020202020204" pitchFamily="34" charset="0"/>
              <a:buNone/>
            </a:pPr>
            <a:r>
              <a:rPr lang="en-US" sz="1200" dirty="0"/>
              <a:t>In the rules document, you will find additional detail on the narrative starting on page 11.</a:t>
            </a:r>
          </a:p>
          <a:p>
            <a:pPr marL="0" indent="0" fontAlgn="ctr">
              <a:buFont typeface="Arial" panose="020B0604020202020204" pitchFamily="34" charset="0"/>
              <a:buNone/>
            </a:pPr>
            <a:endParaRPr lang="en-US" sz="1200" dirty="0"/>
          </a:p>
          <a:p>
            <a:pPr marL="0" indent="0" fontAlgn="ctr">
              <a:buFont typeface="Arial" panose="020B0604020202020204" pitchFamily="34" charset="0"/>
              <a:buNone/>
            </a:pPr>
            <a:r>
              <a:rPr lang="en-US" sz="1200" dirty="0"/>
              <a:t>In your narrative, please make sure you are answering each of these questions. Submissions that do not answer these questions are going to have a lower chance of being selected for Phase 2.</a:t>
            </a:r>
          </a:p>
          <a:p>
            <a:pPr marL="0" indent="0" fontAlgn="ctr">
              <a:buFont typeface="Arial" panose="020B0604020202020204" pitchFamily="34" charset="0"/>
              <a:buNone/>
            </a:pPr>
            <a:endParaRPr lang="en-US" sz="1200" dirty="0"/>
          </a:p>
          <a:p>
            <a:pPr marL="0" indent="0" fontAlgn="ctr">
              <a:buFont typeface="Arial" panose="020B0604020202020204" pitchFamily="34" charset="0"/>
              <a:buNone/>
            </a:pPr>
            <a:r>
              <a:rPr lang="en-US" sz="1200" dirty="0"/>
              <a:t>Additionally, on the right column, you can see what the judging criteria is and how your submission will be scored. You can utilize this judging criteria as a guide to ensure you are answering the questions needed.</a:t>
            </a:r>
          </a:p>
          <a:p>
            <a:pPr marL="0" indent="0" fontAlgn="ctr">
              <a:buFont typeface="Arial" panose="020B0604020202020204" pitchFamily="34" charset="0"/>
              <a:buNone/>
            </a:pPr>
            <a:endParaRPr lang="en-US" sz="1200" dirty="0"/>
          </a:p>
          <a:p>
            <a:pPr marL="0" indent="0" fontAlgn="ctr">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16</a:t>
            </a:fld>
            <a:endParaRPr lang="en-US"/>
          </a:p>
        </p:txBody>
      </p:sp>
    </p:spTree>
    <p:extLst>
      <p:ext uri="{BB962C8B-B14F-4D97-AF65-F5344CB8AC3E}">
        <p14:creationId xmlns:p14="http://schemas.microsoft.com/office/powerpoint/2010/main" val="1883651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announcing Phase 1 winners, selected Ambassadors will be required to attend this in-person training in November. At least one individual from your organization will need to attend this training in order to move forward to Phase 2. </a:t>
            </a:r>
          </a:p>
          <a:p>
            <a:endParaRPr lang="en-US" dirty="0"/>
          </a:p>
          <a:p>
            <a:r>
              <a:rPr lang="en-US" dirty="0"/>
              <a:t>This will be a mandatory in-person opportunity in Puerto Rico is for teams to review key information and tools for Phase 2 deployment. The following topics will be covered:</a:t>
            </a:r>
          </a:p>
          <a:p>
            <a:r>
              <a:rPr lang="en-US" dirty="0"/>
              <a:t>• Solar and Storage 101</a:t>
            </a:r>
          </a:p>
          <a:p>
            <a:r>
              <a:rPr lang="en-US" dirty="0"/>
              <a:t>• Structural Eligibility</a:t>
            </a:r>
          </a:p>
          <a:p>
            <a:r>
              <a:rPr lang="en-US" dirty="0"/>
              <a:t>• Information Collection</a:t>
            </a:r>
          </a:p>
          <a:p>
            <a:r>
              <a:rPr lang="en-US" dirty="0"/>
              <a:t>• Technical Training</a:t>
            </a:r>
          </a:p>
          <a:p>
            <a:r>
              <a:rPr lang="en-US" dirty="0"/>
              <a:t>• Communication Flow</a:t>
            </a:r>
          </a:p>
          <a:p>
            <a:r>
              <a:rPr lang="en-US" dirty="0"/>
              <a:t>• Community Engagement</a:t>
            </a:r>
          </a:p>
          <a:p>
            <a:endParaRPr lang="en-US" dirty="0"/>
          </a:p>
          <a:p>
            <a:r>
              <a:rPr lang="en-US" dirty="0"/>
              <a:t>After training is complete, Ambassadors will receive a certificate of completion and will meet with a mentor from DOE to discuss final deployment plans and verify subject competency. If any changes</a:t>
            </a:r>
          </a:p>
          <a:p>
            <a:r>
              <a:rPr lang="en-US" dirty="0"/>
              <a:t>are made to a Solar Ambassador’s deployment plan, it will be reviewed before Phase 2 deployment begins. </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17</a:t>
            </a:fld>
            <a:endParaRPr lang="en-US"/>
          </a:p>
        </p:txBody>
      </p:sp>
    </p:spTree>
    <p:extLst>
      <p:ext uri="{BB962C8B-B14F-4D97-AF65-F5344CB8AC3E}">
        <p14:creationId xmlns:p14="http://schemas.microsoft.com/office/powerpoint/2010/main" val="685706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we’re going to take a moment here to do a live walk through. </a:t>
            </a:r>
          </a:p>
          <a:p>
            <a:endParaRPr lang="en-US" dirty="0"/>
          </a:p>
          <a:p>
            <a:r>
              <a:rPr lang="en-US" dirty="0"/>
              <a:t>We’ve dropped the link to HeroX in the chat, and I encourage each of you to follow along with me as I show you how to sign up for the prize and show you where to find key information about the prize. </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18</a:t>
            </a:fld>
            <a:endParaRPr lang="en-US"/>
          </a:p>
        </p:txBody>
      </p:sp>
    </p:spTree>
    <p:extLst>
      <p:ext uri="{BB962C8B-B14F-4D97-AF65-F5344CB8AC3E}">
        <p14:creationId xmlns:p14="http://schemas.microsoft.com/office/powerpoint/2010/main" val="1488130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your narrative, you will need to identify the geographic region from the Last Mile Community Map in which you would like to conduct your outreach in. </a:t>
            </a:r>
          </a:p>
        </p:txBody>
      </p:sp>
      <p:sp>
        <p:nvSpPr>
          <p:cNvPr id="4" name="Slide Number Placeholder 3"/>
          <p:cNvSpPr>
            <a:spLocks noGrp="1"/>
          </p:cNvSpPr>
          <p:nvPr>
            <p:ph type="sldNum" sz="quarter" idx="5"/>
          </p:nvPr>
        </p:nvSpPr>
        <p:spPr/>
        <p:txBody>
          <a:bodyPr/>
          <a:lstStyle/>
          <a:p>
            <a:fld id="{30C910F9-901B-4D9D-8EC4-575A08E38907}" type="slidenum">
              <a:rPr lang="en-US" smtClean="0"/>
              <a:t>19</a:t>
            </a:fld>
            <a:endParaRPr lang="en-US"/>
          </a:p>
        </p:txBody>
      </p:sp>
    </p:spTree>
    <p:extLst>
      <p:ext uri="{BB962C8B-B14F-4D97-AF65-F5344CB8AC3E}">
        <p14:creationId xmlns:p14="http://schemas.microsoft.com/office/powerpoint/2010/main" val="741911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hear the live Spanish interpretation, click the interpretation button, and select Spanish. We have Rebeca on our call who will be helping us interpret this webinar.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285793-58F2-5D45-93FF-B0076DA99F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6951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r>
              <a:rPr lang="en-US" dirty="0"/>
              <a:t>The Last Mile Community Map is a tool that your submission can utilize to describe the specific regions and/or demographics within Puerto Rico that will be targeted in Phase 2, if selected as a Phase 1 winner.</a:t>
            </a:r>
          </a:p>
          <a:p>
            <a:endParaRPr lang="en-US" dirty="0"/>
          </a:p>
          <a:p>
            <a:endParaRPr lang="en-US" dirty="0"/>
          </a:p>
          <a:p>
            <a:r>
              <a:rPr lang="en-US" dirty="0"/>
              <a:t>To find these communities, first navigate to HeroX at the following link: https://www.herox.com/solarambassador/resource/1394 </a:t>
            </a:r>
          </a:p>
          <a:p>
            <a:endParaRPr lang="en-US" dirty="0"/>
          </a:p>
          <a:p>
            <a:r>
              <a:rPr lang="en-US" dirty="0"/>
              <a:t>Then find a municipality and the corresponding Block ID numbers by:</a:t>
            </a:r>
          </a:p>
          <a:p>
            <a:r>
              <a:rPr lang="en-US" dirty="0"/>
              <a:t>- Filtering the map by the municipality of interest</a:t>
            </a:r>
          </a:p>
          <a:p>
            <a:r>
              <a:rPr lang="en-US" dirty="0"/>
              <a:t>- If you serve a certain community and want to find out they are in the Last Mile Community, filtering the municipality is the easiest way to find the community.</a:t>
            </a:r>
          </a:p>
          <a:p>
            <a:r>
              <a:rPr lang="en-US" dirty="0"/>
              <a:t>- After you filter, you can identify the selected municipalities you want to reach in your outreach plan.</a:t>
            </a:r>
          </a:p>
          <a:p>
            <a:r>
              <a:rPr lang="en-US" dirty="0"/>
              <a:t>- You may identify partial regions of a municipality, multiple municipalities as part of your outreach plan.</a:t>
            </a:r>
          </a:p>
          <a:p>
            <a:r>
              <a:rPr lang="en-US" dirty="0"/>
              <a:t>- To identify a partial region of a municipality, you can list the census Block ID of your desired interest. </a:t>
            </a:r>
          </a:p>
          <a:p>
            <a:r>
              <a:rPr lang="en-US" dirty="0"/>
              <a:t>- The Block ID is identified when you hover over a region.</a:t>
            </a:r>
          </a:p>
          <a:p>
            <a:r>
              <a:rPr lang="en-US" dirty="0"/>
              <a:t>- The Block IDs should be listed in your submission.</a:t>
            </a:r>
          </a:p>
          <a:p>
            <a:r>
              <a:rPr lang="en-US" dirty="0"/>
              <a:t>- You can also find a community by entering an address or entering in latitude/longitude coordinates in the search bar. You will see a blue pin drop at the location.</a:t>
            </a:r>
          </a:p>
        </p:txBody>
      </p:sp>
      <p:sp>
        <p:nvSpPr>
          <p:cNvPr id="4" name="Slide Number Placeholder 3"/>
          <p:cNvSpPr>
            <a:spLocks noGrp="1"/>
          </p:cNvSpPr>
          <p:nvPr>
            <p:ph type="sldNum" sz="quarter" idx="5"/>
          </p:nvPr>
        </p:nvSpPr>
        <p:spPr/>
        <p:txBody>
          <a:bodyPr/>
          <a:lstStyle/>
          <a:p>
            <a:fld id="{AF285793-58F2-5D45-93FF-B0076DA99FD1}" type="slidenum">
              <a:rPr lang="en-US" smtClean="0"/>
              <a:t>20</a:t>
            </a:fld>
            <a:endParaRPr lang="en-US"/>
          </a:p>
        </p:txBody>
      </p:sp>
    </p:spTree>
    <p:extLst>
      <p:ext uri="{BB962C8B-B14F-4D97-AF65-F5344CB8AC3E}">
        <p14:creationId xmlns:p14="http://schemas.microsoft.com/office/powerpoint/2010/main" val="2584870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r>
              <a:rPr lang="en-US" dirty="0"/>
              <a:t>Here is a screenshot of the Last Mile Community Map. The pink areas are where we are targeting for this Prize. You can see in the right picture, a close up with a Block ID. I’ll also do a quick demo of the map so you can see.</a:t>
            </a:r>
          </a:p>
        </p:txBody>
      </p:sp>
      <p:sp>
        <p:nvSpPr>
          <p:cNvPr id="4" name="Slide Number Placeholder 3"/>
          <p:cNvSpPr>
            <a:spLocks noGrp="1"/>
          </p:cNvSpPr>
          <p:nvPr>
            <p:ph type="sldNum" sz="quarter" idx="5"/>
          </p:nvPr>
        </p:nvSpPr>
        <p:spPr/>
        <p:txBody>
          <a:bodyPr/>
          <a:lstStyle/>
          <a:p>
            <a:fld id="{AF285793-58F2-5D45-93FF-B0076DA99FD1}" type="slidenum">
              <a:rPr lang="en-US" smtClean="0"/>
              <a:t>21</a:t>
            </a:fld>
            <a:endParaRPr lang="en-US"/>
          </a:p>
        </p:txBody>
      </p:sp>
    </p:spTree>
    <p:extLst>
      <p:ext uri="{BB962C8B-B14F-4D97-AF65-F5344CB8AC3E}">
        <p14:creationId xmlns:p14="http://schemas.microsoft.com/office/powerpoint/2010/main" val="2690500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move onto the Q&amp;A portion of the webinar. These questions have been asked prior to the webinar. </a:t>
            </a:r>
          </a:p>
          <a:p>
            <a:endParaRPr lang="en-US" dirty="0"/>
          </a:p>
          <a:p>
            <a:r>
              <a:rPr lang="en-US" dirty="0"/>
              <a:t>If you have additional questions, please type them in the Q&amp;A function. We will provide a written response after the webinar, and will post it to HeroX. </a:t>
            </a:r>
          </a:p>
          <a:p>
            <a:endParaRPr lang="en-US" dirty="0"/>
          </a:p>
        </p:txBody>
      </p:sp>
      <p:sp>
        <p:nvSpPr>
          <p:cNvPr id="4" name="Slide Number Placeholder 3"/>
          <p:cNvSpPr>
            <a:spLocks noGrp="1"/>
          </p:cNvSpPr>
          <p:nvPr>
            <p:ph type="sldNum" sz="quarter" idx="5"/>
          </p:nvPr>
        </p:nvSpPr>
        <p:spPr/>
        <p:txBody>
          <a:bodyPr/>
          <a:lstStyle/>
          <a:p>
            <a:fld id="{30C910F9-901B-4D9D-8EC4-575A08E38907}" type="slidenum">
              <a:rPr lang="en-US" smtClean="0"/>
              <a:t>22</a:t>
            </a:fld>
            <a:endParaRPr lang="en-US"/>
          </a:p>
        </p:txBody>
      </p:sp>
    </p:spTree>
    <p:extLst>
      <p:ext uri="{BB962C8B-B14F-4D97-AF65-F5344CB8AC3E}">
        <p14:creationId xmlns:p14="http://schemas.microsoft.com/office/powerpoint/2010/main" val="914852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23</a:t>
            </a:fld>
            <a:endParaRPr lang="en-US"/>
          </a:p>
        </p:txBody>
      </p:sp>
    </p:spTree>
    <p:extLst>
      <p:ext uri="{BB962C8B-B14F-4D97-AF65-F5344CB8AC3E}">
        <p14:creationId xmlns:p14="http://schemas.microsoft.com/office/powerpoint/2010/main" val="4255655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24</a:t>
            </a:fld>
            <a:endParaRPr lang="en-US"/>
          </a:p>
        </p:txBody>
      </p:sp>
    </p:spTree>
    <p:extLst>
      <p:ext uri="{BB962C8B-B14F-4D97-AF65-F5344CB8AC3E}">
        <p14:creationId xmlns:p14="http://schemas.microsoft.com/office/powerpoint/2010/main" val="3461110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25</a:t>
            </a:fld>
            <a:endParaRPr lang="en-US"/>
          </a:p>
        </p:txBody>
      </p:sp>
    </p:spTree>
    <p:extLst>
      <p:ext uri="{BB962C8B-B14F-4D97-AF65-F5344CB8AC3E}">
        <p14:creationId xmlns:p14="http://schemas.microsoft.com/office/powerpoint/2010/main" val="2096947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27</a:t>
            </a:fld>
            <a:endParaRPr lang="en-US"/>
          </a:p>
        </p:txBody>
      </p:sp>
    </p:spTree>
    <p:extLst>
      <p:ext uri="{BB962C8B-B14F-4D97-AF65-F5344CB8AC3E}">
        <p14:creationId xmlns:p14="http://schemas.microsoft.com/office/powerpoint/2010/main" val="1145726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28</a:t>
            </a:fld>
            <a:endParaRPr lang="en-US"/>
          </a:p>
        </p:txBody>
      </p:sp>
    </p:spTree>
    <p:extLst>
      <p:ext uri="{BB962C8B-B14F-4D97-AF65-F5344CB8AC3E}">
        <p14:creationId xmlns:p14="http://schemas.microsoft.com/office/powerpoint/2010/main" val="109250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29</a:t>
            </a:fld>
            <a:endParaRPr lang="en-US"/>
          </a:p>
        </p:txBody>
      </p:sp>
    </p:spTree>
    <p:extLst>
      <p:ext uri="{BB962C8B-B14F-4D97-AF65-F5344CB8AC3E}">
        <p14:creationId xmlns:p14="http://schemas.microsoft.com/office/powerpoint/2010/main" val="651642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30</a:t>
            </a:fld>
            <a:endParaRPr lang="en-US"/>
          </a:p>
        </p:txBody>
      </p:sp>
    </p:spTree>
    <p:extLst>
      <p:ext uri="{BB962C8B-B14F-4D97-AF65-F5344CB8AC3E}">
        <p14:creationId xmlns:p14="http://schemas.microsoft.com/office/powerpoint/2010/main" val="3217045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 few items before we begin. </a:t>
            </a:r>
          </a:p>
          <a:p>
            <a:pPr marL="171450" indent="-171450">
              <a:buFontTx/>
              <a:buChar char="-"/>
            </a:pPr>
            <a:r>
              <a:rPr lang="en-US" dirty="0"/>
              <a:t>We have two options for audio. You can either listen through your computer or you can listen through your phone. The slide has directions for how to access each of these options. </a:t>
            </a:r>
          </a:p>
          <a:p>
            <a:pPr marL="171450" indent="-171450">
              <a:buFontTx/>
              <a:buChar char="-"/>
            </a:pPr>
            <a:endParaRPr lang="en-US" dirty="0">
              <a:cs typeface="Calibri"/>
            </a:endParaRPr>
          </a:p>
          <a:p>
            <a:pPr marL="171450" indent="-171450">
              <a:buFontTx/>
              <a:buChar char="-"/>
            </a:pPr>
            <a:r>
              <a:rPr lang="en-US" dirty="0"/>
              <a:t>If you have any questions during today’s webinar, please utilize the Q&amp;A feature. We will be answering some questions live, but all questions will be answered in writing and will be posted onto HeroX. </a:t>
            </a:r>
          </a:p>
          <a:p>
            <a:pPr marL="171450" indent="-171450">
              <a:buFontTx/>
              <a:buChar char="-"/>
            </a:pPr>
            <a:endParaRPr lang="en-US" dirty="0"/>
          </a:p>
          <a:p>
            <a:pPr marL="171450" indent="-171450">
              <a:buFontTx/>
              <a:buChar char="-"/>
            </a:pPr>
            <a:r>
              <a:rPr lang="en-US" dirty="0"/>
              <a:t>If you have any trouble with today’s webinar, please feel free to chat the webinar host and panelists and we will try our best to assist you.</a:t>
            </a:r>
          </a:p>
          <a:p>
            <a:pPr marL="171450" indent="-171450">
              <a:buFontTx/>
              <a:buChar char="-"/>
            </a:pPr>
            <a:endParaRPr lang="en-US" dirty="0"/>
          </a:p>
          <a:p>
            <a:pPr marL="171450" indent="-171450">
              <a:buFontTx/>
              <a:buChar char="-"/>
            </a:pPr>
            <a:r>
              <a:rPr lang="en-US" dirty="0"/>
              <a:t>Lastly, we will also be posting a recording of today’s webinar along with the slides after today’s presentation onto HeroX. </a:t>
            </a:r>
            <a:endParaRPr lang="en-US" dirty="0">
              <a:cs typeface="Calibri"/>
            </a:endParaRPr>
          </a:p>
          <a:p>
            <a:pPr marL="171450" indent="-171450">
              <a:buFontTx/>
              <a:buChar char="-"/>
            </a:pPr>
            <a:endParaRPr lang="en-US" dirty="0">
              <a:cs typeface="Calibri"/>
            </a:endParaRPr>
          </a:p>
          <a:p>
            <a:pPr marL="171450" indent="-171450">
              <a:buFont typeface="Arial"/>
              <a:buChar char="•"/>
            </a:pPr>
            <a:endParaRPr lang="en-US" dirty="0">
              <a:cs typeface="Calibri"/>
            </a:endParaRP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smtClean="0"/>
              <a:t>3</a:t>
            </a:fld>
            <a:endParaRPr lang="en-US"/>
          </a:p>
        </p:txBody>
      </p:sp>
    </p:spTree>
    <p:extLst>
      <p:ext uri="{BB962C8B-B14F-4D97-AF65-F5344CB8AC3E}">
        <p14:creationId xmlns:p14="http://schemas.microsoft.com/office/powerpoint/2010/main" val="816951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31</a:t>
            </a:fld>
            <a:endParaRPr lang="en-US"/>
          </a:p>
        </p:txBody>
      </p:sp>
    </p:spTree>
    <p:extLst>
      <p:ext uri="{BB962C8B-B14F-4D97-AF65-F5344CB8AC3E}">
        <p14:creationId xmlns:p14="http://schemas.microsoft.com/office/powerpoint/2010/main" val="427188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32</a:t>
            </a:fld>
            <a:endParaRPr lang="en-US"/>
          </a:p>
        </p:txBody>
      </p:sp>
    </p:spTree>
    <p:extLst>
      <p:ext uri="{BB962C8B-B14F-4D97-AF65-F5344CB8AC3E}">
        <p14:creationId xmlns:p14="http://schemas.microsoft.com/office/powerpoint/2010/main" val="890988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33</a:t>
            </a:fld>
            <a:endParaRPr lang="en-US"/>
          </a:p>
        </p:txBody>
      </p:sp>
    </p:spTree>
    <p:extLst>
      <p:ext uri="{BB962C8B-B14F-4D97-AF65-F5344CB8AC3E}">
        <p14:creationId xmlns:p14="http://schemas.microsoft.com/office/powerpoint/2010/main" val="2050454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93713"/>
            <a:ext cx="5486400" cy="3086100"/>
          </a:xfrm>
        </p:spPr>
      </p:sp>
      <p:sp>
        <p:nvSpPr>
          <p:cNvPr id="3" name="Notes Placeholder 2"/>
          <p:cNvSpPr>
            <a:spLocks noGrp="1"/>
          </p:cNvSpPr>
          <p:nvPr>
            <p:ph type="body" idx="1"/>
          </p:nvPr>
        </p:nvSpPr>
        <p:spPr>
          <a:xfrm>
            <a:off x="685800" y="3763963"/>
            <a:ext cx="5486400" cy="3600450"/>
          </a:xfrm>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34</a:t>
            </a:fld>
            <a:endParaRPr lang="en-US"/>
          </a:p>
        </p:txBody>
      </p:sp>
    </p:spTree>
    <p:extLst>
      <p:ext uri="{BB962C8B-B14F-4D97-AF65-F5344CB8AC3E}">
        <p14:creationId xmlns:p14="http://schemas.microsoft.com/office/powerpoint/2010/main" val="4014641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in today’s webinar, none of the information presented is legally binding, and the content included in this presentation is intended for informational purposes relating to the Solar Ambassador Prize Rules.</a:t>
            </a:r>
          </a:p>
          <a:p>
            <a:endParaRPr lang="en-US" dirty="0"/>
          </a:p>
          <a:p>
            <a:r>
              <a:rPr lang="en-US" dirty="0"/>
              <a:t>We strongly encourage all applicants to carefully ready through the Solar Ambassador Prize Rules before applying to the prize. </a:t>
            </a:r>
          </a:p>
          <a:p>
            <a:endParaRPr lang="en-US" dirty="0"/>
          </a:p>
        </p:txBody>
      </p:sp>
      <p:sp>
        <p:nvSpPr>
          <p:cNvPr id="4" name="Slide Number Placeholder 3"/>
          <p:cNvSpPr>
            <a:spLocks noGrp="1"/>
          </p:cNvSpPr>
          <p:nvPr>
            <p:ph type="sldNum" sz="quarter" idx="5"/>
          </p:nvPr>
        </p:nvSpPr>
        <p:spPr/>
        <p:txBody>
          <a:bodyPr/>
          <a:lstStyle/>
          <a:p>
            <a:fld id="{30C910F9-901B-4D9D-8EC4-575A08E38907}" type="slidenum">
              <a:rPr lang="en-US" smtClean="0"/>
              <a:t>4</a:t>
            </a:fld>
            <a:endParaRPr lang="en-US"/>
          </a:p>
        </p:txBody>
      </p:sp>
    </p:spTree>
    <p:extLst>
      <p:ext uri="{BB962C8B-B14F-4D97-AF65-F5344CB8AC3E}">
        <p14:creationId xmlns:p14="http://schemas.microsoft.com/office/powerpoint/2010/main" val="377936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plan to cover the following:</a:t>
            </a:r>
          </a:p>
          <a:p>
            <a:endParaRPr lang="en-US" dirty="0"/>
          </a:p>
          <a:p>
            <a:r>
              <a:rPr lang="en-US" dirty="0"/>
              <a:t>- An overview of the Prize</a:t>
            </a:r>
          </a:p>
          <a:p>
            <a:r>
              <a:rPr lang="en-US" dirty="0"/>
              <a:t>- Phase 1 overview and what the submission requirements are</a:t>
            </a:r>
          </a:p>
          <a:p>
            <a:r>
              <a:rPr lang="en-US" dirty="0"/>
              <a:t>- An overview of the Last Mile Community Map</a:t>
            </a:r>
          </a:p>
          <a:p>
            <a:r>
              <a:rPr lang="en-US" dirty="0"/>
              <a:t>- A Q&amp;A</a:t>
            </a:r>
          </a:p>
        </p:txBody>
      </p:sp>
      <p:sp>
        <p:nvSpPr>
          <p:cNvPr id="4" name="Slide Number Placeholder 3"/>
          <p:cNvSpPr>
            <a:spLocks noGrp="1"/>
          </p:cNvSpPr>
          <p:nvPr>
            <p:ph type="sldNum" sz="quarter" idx="5"/>
          </p:nvPr>
        </p:nvSpPr>
        <p:spPr/>
        <p:txBody>
          <a:bodyPr/>
          <a:lstStyle/>
          <a:p>
            <a:fld id="{AF285793-58F2-5D45-93FF-B0076DA99FD1}" type="slidenum">
              <a:rPr lang="en-US" smtClean="0"/>
              <a:t>5</a:t>
            </a:fld>
            <a:endParaRPr lang="en-US"/>
          </a:p>
        </p:txBody>
      </p:sp>
    </p:spTree>
    <p:extLst>
      <p:ext uri="{BB962C8B-B14F-4D97-AF65-F5344CB8AC3E}">
        <p14:creationId xmlns:p14="http://schemas.microsoft.com/office/powerpoint/2010/main" val="3696145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re-iterate that you should read the rules before applying to the prize. You can find the official rules of the Solar Ambassador Prize on the HeroX page under resources or on americanmadechallenges.org. Rules are available in Spanish and English. </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6</a:t>
            </a:fld>
            <a:endParaRPr lang="en-US"/>
          </a:p>
        </p:txBody>
      </p:sp>
    </p:spTree>
    <p:extLst>
      <p:ext uri="{BB962C8B-B14F-4D97-AF65-F5344CB8AC3E}">
        <p14:creationId xmlns:p14="http://schemas.microsoft.com/office/powerpoint/2010/main" val="249399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into the Prize. </a:t>
            </a:r>
          </a:p>
        </p:txBody>
      </p:sp>
      <p:sp>
        <p:nvSpPr>
          <p:cNvPr id="4" name="Slide Number Placeholder 3"/>
          <p:cNvSpPr>
            <a:spLocks noGrp="1"/>
          </p:cNvSpPr>
          <p:nvPr>
            <p:ph type="sldNum" sz="quarter" idx="5"/>
          </p:nvPr>
        </p:nvSpPr>
        <p:spPr/>
        <p:txBody>
          <a:bodyPr/>
          <a:lstStyle/>
          <a:p>
            <a:fld id="{30C910F9-901B-4D9D-8EC4-575A08E38907}" type="slidenum">
              <a:rPr lang="en-US" smtClean="0"/>
              <a:t>7</a:t>
            </a:fld>
            <a:endParaRPr lang="en-US"/>
          </a:p>
        </p:txBody>
      </p:sp>
    </p:spTree>
    <p:extLst>
      <p:ext uri="{BB962C8B-B14F-4D97-AF65-F5344CB8AC3E}">
        <p14:creationId xmlns:p14="http://schemas.microsoft.com/office/powerpoint/2010/main" val="712523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the Solar Ambassador Prize all about?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prize is a $3.5M, 2 phase prize designed for organizations in Puerto to assist the Department of Energy in identifying, engaging, and assisting with intake processing of qualifying households for residential solar and battery storage inspections.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rPr>
              <a:t>In Phase 1, organizations will submit their outreach and engagement plan that details how they intend to reach, engage, and assist the most vulnerable residents in Puerto Rico.</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rPr>
              <a:t>In Phase 2, Ambassadors will then implement their proposed plan and go out into the identified communities to assist households with their household intake application. </a:t>
            </a:r>
          </a:p>
          <a:p>
            <a:endParaRPr lang="en-US" dirty="0"/>
          </a:p>
        </p:txBody>
      </p:sp>
      <p:sp>
        <p:nvSpPr>
          <p:cNvPr id="4" name="Slide Number Placeholder 3"/>
          <p:cNvSpPr>
            <a:spLocks noGrp="1"/>
          </p:cNvSpPr>
          <p:nvPr>
            <p:ph type="sldNum" sz="quarter" idx="5"/>
          </p:nvPr>
        </p:nvSpPr>
        <p:spPr/>
        <p:txBody>
          <a:bodyPr/>
          <a:lstStyle/>
          <a:p>
            <a:pPr>
              <a:defRPr/>
            </a:pPr>
            <a:fld id="{E4E47F1F-FF80-A041-83E1-4F9043A1B942}" type="slidenum">
              <a:rPr lang="en-US" smtClean="0"/>
              <a:pPr>
                <a:defRPr/>
              </a:pPr>
              <a:t>8</a:t>
            </a:fld>
            <a:endParaRPr lang="en-US"/>
          </a:p>
        </p:txBody>
      </p:sp>
    </p:spTree>
    <p:extLst>
      <p:ext uri="{BB962C8B-B14F-4D97-AF65-F5344CB8AC3E}">
        <p14:creationId xmlns:p14="http://schemas.microsoft.com/office/powerpoint/2010/main" val="480586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previously, this is a $3.5 million dollar prize. </a:t>
            </a:r>
          </a:p>
          <a:p>
            <a:endParaRPr lang="en-US" dirty="0"/>
          </a:p>
          <a:p>
            <a:r>
              <a:rPr lang="en-US" dirty="0"/>
              <a:t>This table details the prize amounts for each of the two phases of the prize: </a:t>
            </a:r>
          </a:p>
          <a:p>
            <a:endParaRPr lang="en-US" dirty="0"/>
          </a:p>
          <a:p>
            <a:r>
              <a:rPr lang="en-US" dirty="0"/>
              <a:t>Phase 1: Winners will receive $15,000 per winner and the opportunity to participate in Phase 2</a:t>
            </a:r>
          </a:p>
          <a:p>
            <a:endParaRPr lang="en-US" dirty="0"/>
          </a:p>
          <a:p>
            <a:r>
              <a:rPr lang="en-US" dirty="0"/>
              <a:t>Phase 2: Winners will receive $100 per verified household that your organization signs up. Additionally, every Ambassador that signs up 750 verified households will receive a $10,000 incentive prize. </a:t>
            </a:r>
          </a:p>
          <a:p>
            <a:endParaRPr lang="en-US" dirty="0"/>
          </a:p>
        </p:txBody>
      </p:sp>
      <p:sp>
        <p:nvSpPr>
          <p:cNvPr id="4" name="Slide Number Placeholder 3"/>
          <p:cNvSpPr>
            <a:spLocks noGrp="1"/>
          </p:cNvSpPr>
          <p:nvPr>
            <p:ph type="sldNum" sz="quarter" idx="5"/>
          </p:nvPr>
        </p:nvSpPr>
        <p:spPr/>
        <p:txBody>
          <a:bodyPr/>
          <a:lstStyle/>
          <a:p>
            <a:pPr>
              <a:defRPr/>
            </a:pPr>
            <a:fld id="{E4E47F1F-FF80-A041-83E1-4F9043A1B942}" type="slidenum">
              <a:rPr lang="en-US" smtClean="0"/>
              <a:pPr>
                <a:defRPr/>
              </a:pPr>
              <a:t>9</a:t>
            </a:fld>
            <a:endParaRPr lang="en-US"/>
          </a:p>
        </p:txBody>
      </p:sp>
    </p:spTree>
    <p:extLst>
      <p:ext uri="{BB962C8B-B14F-4D97-AF65-F5344CB8AC3E}">
        <p14:creationId xmlns:p14="http://schemas.microsoft.com/office/powerpoint/2010/main" val="1780807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6DEC0-B61B-91E7-16E6-83B5058035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4D0320-ADD0-98BE-C5B3-27EB408B92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906931-3BD2-4DDD-8F4B-09C74429EB0D}"/>
              </a:ext>
            </a:extLst>
          </p:cNvPr>
          <p:cNvSpPr>
            <a:spLocks noGrp="1"/>
          </p:cNvSpPr>
          <p:nvPr>
            <p:ph type="dt" sz="half" idx="10"/>
          </p:nvPr>
        </p:nvSpPr>
        <p:spPr/>
        <p:txBody>
          <a:bodyPr/>
          <a:lstStyle/>
          <a:p>
            <a:fld id="{922CE865-50C6-410D-B9F9-EB5A049A0E86}" type="datetimeFigureOut">
              <a:rPr lang="en-US" smtClean="0"/>
              <a:t>9/18/2023</a:t>
            </a:fld>
            <a:endParaRPr lang="en-US"/>
          </a:p>
        </p:txBody>
      </p:sp>
      <p:sp>
        <p:nvSpPr>
          <p:cNvPr id="5" name="Footer Placeholder 4">
            <a:extLst>
              <a:ext uri="{FF2B5EF4-FFF2-40B4-BE49-F238E27FC236}">
                <a16:creationId xmlns:a16="http://schemas.microsoft.com/office/drawing/2014/main" id="{E19C7225-7567-0BC6-C146-9A72398935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ACB482-225B-C0FC-E9B6-476DFC90EA68}"/>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492287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3630C-67E6-5B13-4B00-9F662ACEA1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0CBD90-7F92-CF82-CC24-61A312B1CA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CF13E-8787-1F84-1F95-D9B885D6095E}"/>
              </a:ext>
            </a:extLst>
          </p:cNvPr>
          <p:cNvSpPr>
            <a:spLocks noGrp="1"/>
          </p:cNvSpPr>
          <p:nvPr>
            <p:ph type="dt" sz="half" idx="10"/>
          </p:nvPr>
        </p:nvSpPr>
        <p:spPr/>
        <p:txBody>
          <a:bodyPr/>
          <a:lstStyle/>
          <a:p>
            <a:fld id="{922CE865-50C6-410D-B9F9-EB5A049A0E86}" type="datetimeFigureOut">
              <a:rPr lang="en-US" smtClean="0"/>
              <a:t>9/18/2023</a:t>
            </a:fld>
            <a:endParaRPr lang="en-US"/>
          </a:p>
        </p:txBody>
      </p:sp>
      <p:sp>
        <p:nvSpPr>
          <p:cNvPr id="5" name="Footer Placeholder 4">
            <a:extLst>
              <a:ext uri="{FF2B5EF4-FFF2-40B4-BE49-F238E27FC236}">
                <a16:creationId xmlns:a16="http://schemas.microsoft.com/office/drawing/2014/main" id="{2EF97768-AF03-4903-C92E-26EF9EBFC6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4C298-4733-0928-429C-8E2AFAAA3587}"/>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3434330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C82A01-ECB2-BEB4-212A-614C0A402D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81F0B4-C79B-DB06-E04F-CE2C459CBB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9CE80-A96E-6923-4AD1-ACCC9322E5A8}"/>
              </a:ext>
            </a:extLst>
          </p:cNvPr>
          <p:cNvSpPr>
            <a:spLocks noGrp="1"/>
          </p:cNvSpPr>
          <p:nvPr>
            <p:ph type="dt" sz="half" idx="10"/>
          </p:nvPr>
        </p:nvSpPr>
        <p:spPr/>
        <p:txBody>
          <a:bodyPr/>
          <a:lstStyle/>
          <a:p>
            <a:fld id="{922CE865-50C6-410D-B9F9-EB5A049A0E86}" type="datetimeFigureOut">
              <a:rPr lang="en-US" smtClean="0"/>
              <a:t>9/18/2023</a:t>
            </a:fld>
            <a:endParaRPr lang="en-US"/>
          </a:p>
        </p:txBody>
      </p:sp>
      <p:sp>
        <p:nvSpPr>
          <p:cNvPr id="5" name="Footer Placeholder 4">
            <a:extLst>
              <a:ext uri="{FF2B5EF4-FFF2-40B4-BE49-F238E27FC236}">
                <a16:creationId xmlns:a16="http://schemas.microsoft.com/office/drawing/2014/main" id="{033FC2B6-1FB6-7ECE-5823-4F4899551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659F7-09C4-4C35-C3C0-F903DEE39513}"/>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3987573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2398D2-65CD-D0B7-905C-7C2D5DC1F8B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49" r="18237"/>
          <a:stretch/>
        </p:blipFill>
        <p:spPr>
          <a:xfrm>
            <a:off x="3585185" y="0"/>
            <a:ext cx="8606816" cy="6858000"/>
          </a:xfrm>
          <a:prstGeom prst="rect">
            <a:avLst/>
          </a:prstGeom>
        </p:spPr>
      </p:pic>
      <p:sp>
        <p:nvSpPr>
          <p:cNvPr id="10" name="Parallelogram 2">
            <a:extLst>
              <a:ext uri="{FF2B5EF4-FFF2-40B4-BE49-F238E27FC236}">
                <a16:creationId xmlns:a16="http://schemas.microsoft.com/office/drawing/2014/main" id="{3A81F7EA-B56F-9AE3-3DD4-CC2F7756DCBA}"/>
              </a:ext>
            </a:extLst>
          </p:cNvPr>
          <p:cNvSpPr/>
          <p:nvPr/>
        </p:nvSpPr>
        <p:spPr>
          <a:xfrm>
            <a:off x="-156882" y="-18481"/>
            <a:ext cx="8306326" cy="6876481"/>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object 9">
            <a:extLst>
              <a:ext uri="{FF2B5EF4-FFF2-40B4-BE49-F238E27FC236}">
                <a16:creationId xmlns:a16="http://schemas.microsoft.com/office/drawing/2014/main" id="{2868D55A-ADD1-B10B-A806-0127216432D8}"/>
              </a:ext>
            </a:extLst>
          </p:cNvPr>
          <p:cNvSpPr txBox="1">
            <a:spLocks noGrp="1"/>
          </p:cNvSpPr>
          <p:nvPr>
            <p:ph type="title" hasCustomPrompt="1"/>
          </p:nvPr>
        </p:nvSpPr>
        <p:spPr>
          <a:xfrm>
            <a:off x="918882" y="2043411"/>
            <a:ext cx="6521824" cy="1166457"/>
          </a:xfrm>
          <a:prstGeom prst="rect">
            <a:avLst/>
          </a:prstGeom>
        </p:spPr>
        <p:txBody>
          <a:bodyPr vert="horz" wrap="square" lIns="0" tIns="17446" rIns="0" bIns="0" rtlCol="0">
            <a:spAutoFit/>
          </a:bodyPr>
          <a:lstStyle>
            <a:lvl1pPr>
              <a:defRPr sz="3883" dirty="0">
                <a:solidFill>
                  <a:srgbClr val="1A325D"/>
                </a:solidFill>
                <a:latin typeface="Avenir LT Std 45 Book"/>
                <a:cs typeface="Avenir LT Std 45 Book"/>
              </a:defRPr>
            </a:lvl1pPr>
          </a:lstStyle>
          <a:p>
            <a:pPr marL="15393" marR="807365" lvl="0">
              <a:spcBef>
                <a:spcPts val="121"/>
              </a:spcBef>
            </a:pPr>
            <a:r>
              <a:rPr lang="en-US" sz="3883">
                <a:solidFill>
                  <a:srgbClr val="1A325D"/>
                </a:solidFill>
                <a:latin typeface="Avenir LT Std 45 Book"/>
                <a:cs typeface="Avenir LT Std 45 Book"/>
              </a:rPr>
              <a:t>GRID DEPLOYMENT OFFICE</a:t>
            </a:r>
            <a:r>
              <a:rPr lang="en-US" sz="4765">
                <a:solidFill>
                  <a:srgbClr val="1A325D"/>
                </a:solidFill>
                <a:latin typeface="Avenir LT Std 45 Book"/>
                <a:cs typeface="Avenir LT Std 45 Book"/>
              </a:rPr>
              <a:t> </a:t>
            </a:r>
            <a:br>
              <a:rPr lang="en-US" sz="4765">
                <a:solidFill>
                  <a:srgbClr val="1A325D"/>
                </a:solidFill>
                <a:latin typeface="Avenir LT Std 45 Book"/>
                <a:cs typeface="Avenir LT Std 45 Book"/>
              </a:rPr>
            </a:br>
            <a:r>
              <a:rPr lang="en-US" sz="3530">
                <a:solidFill>
                  <a:srgbClr val="1A325D"/>
                </a:solidFill>
                <a:latin typeface="Avenir LT Std 45 Book"/>
                <a:cs typeface="Avenir LT Std 45 Book"/>
              </a:rPr>
              <a:t>TITLE</a:t>
            </a:r>
            <a:endParaRPr sz="3530" spc="-24">
              <a:solidFill>
                <a:srgbClr val="1A325D"/>
              </a:solidFill>
              <a:latin typeface="Avenir LT Std 45 Book"/>
              <a:cs typeface="Avenir LT Std 45 Book"/>
            </a:endParaRPr>
          </a:p>
        </p:txBody>
      </p:sp>
      <p:sp>
        <p:nvSpPr>
          <p:cNvPr id="12" name="object 12">
            <a:extLst>
              <a:ext uri="{FF2B5EF4-FFF2-40B4-BE49-F238E27FC236}">
                <a16:creationId xmlns:a16="http://schemas.microsoft.com/office/drawing/2014/main" id="{9F5C6041-A8FC-441D-AB24-963E2C00DFE9}"/>
              </a:ext>
            </a:extLst>
          </p:cNvPr>
          <p:cNvSpPr/>
          <p:nvPr/>
        </p:nvSpPr>
        <p:spPr>
          <a:xfrm>
            <a:off x="-18878" y="4005742"/>
            <a:ext cx="5486400" cy="46181"/>
          </a:xfrm>
          <a:prstGeom prst="rect">
            <a:avLst/>
          </a:prstGeom>
          <a:solidFill>
            <a:srgbClr val="FFCB04"/>
          </a:solidFill>
        </p:spPr>
        <p:txBody>
          <a:bodyPr wrap="square" lIns="0" tIns="0" rIns="0" bIns="0" rtlCol="0"/>
          <a:lstStyle/>
          <a:p>
            <a:endParaRPr sz="1588"/>
          </a:p>
        </p:txBody>
      </p:sp>
      <p:pic>
        <p:nvPicPr>
          <p:cNvPr id="14" name="Picture 2" descr="Logo&#10;&#10;Description automatically generated">
            <a:extLst>
              <a:ext uri="{FF2B5EF4-FFF2-40B4-BE49-F238E27FC236}">
                <a16:creationId xmlns:a16="http://schemas.microsoft.com/office/drawing/2014/main" id="{FBD34707-2062-BE82-625E-D5DEEE3963FB}"/>
              </a:ext>
            </a:extLst>
          </p:cNvPr>
          <p:cNvPicPr>
            <a:picLocks noChangeAspect="1" noChangeArrowheads="1"/>
          </p:cNvPicPr>
          <p:nvPr/>
        </p:nvPicPr>
        <p:blipFill>
          <a:blip r:embed="rId3"/>
          <a:srcRect/>
          <a:stretch>
            <a:fillRect/>
          </a:stretch>
        </p:blipFill>
        <p:spPr bwMode="auto">
          <a:xfrm>
            <a:off x="-29853" y="440894"/>
            <a:ext cx="3502056" cy="93640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0A63ACDD-FF36-F668-1B9F-A55DC2626B1A}"/>
              </a:ext>
            </a:extLst>
          </p:cNvPr>
          <p:cNvSpPr>
            <a:spLocks noGrp="1"/>
          </p:cNvSpPr>
          <p:nvPr>
            <p:ph type="body" sz="quarter" idx="10" hasCustomPrompt="1"/>
          </p:nvPr>
        </p:nvSpPr>
        <p:spPr>
          <a:xfrm>
            <a:off x="1075765" y="4560612"/>
            <a:ext cx="4146176" cy="244411"/>
          </a:xfrm>
          <a:prstGeom prst="rect">
            <a:avLst/>
          </a:prstGeom>
        </p:spPr>
        <p:txBody>
          <a:bodyPr/>
          <a:lstStyle>
            <a:lvl1pPr marL="15393" marR="6157" indent="0" defTabSz="806867" eaLnBrk="1" fontAlgn="auto" latinLnBrk="0" hangingPunct="1">
              <a:lnSpc>
                <a:spcPct val="100000"/>
              </a:lnSpc>
              <a:spcBef>
                <a:spcPts val="121"/>
              </a:spcBef>
              <a:spcAft>
                <a:spcPts val="0"/>
              </a:spcAft>
              <a:buClrTx/>
              <a:buSzTx/>
              <a:buFontTx/>
              <a:buNone/>
              <a:tabLst/>
              <a:defRPr kumimoji="0" lang="en-US" sz="1588" b="1" i="0" u="none" strike="noStrike" kern="0" cap="none" spc="0" normalizeH="0" baseline="0" noProof="0" dirty="0" smtClean="0">
                <a:ln>
                  <a:noFill/>
                </a:ln>
                <a:solidFill>
                  <a:srgbClr val="2460AD"/>
                </a:solidFill>
                <a:effectLst/>
                <a:uLnTx/>
                <a:uFillTx/>
                <a:latin typeface="Arial"/>
                <a:ea typeface="+mn-ea"/>
                <a:cs typeface="Arial"/>
              </a:defRPr>
            </a:lvl1pPr>
          </a:lstStyle>
          <a:p>
            <a:pPr marL="15393" marR="6157" lvl="0" indent="0" defTabSz="806867" eaLnBrk="1" fontAlgn="auto" latinLnBrk="0" hangingPunct="1">
              <a:lnSpc>
                <a:spcPct val="100000"/>
              </a:lnSpc>
              <a:spcBef>
                <a:spcPts val="121"/>
              </a:spcBef>
              <a:spcAft>
                <a:spcPts val="0"/>
              </a:spcAft>
              <a:buClrTx/>
              <a:buSzTx/>
              <a:buFontTx/>
              <a:buNone/>
              <a:tabLst/>
              <a:defRPr/>
            </a:pPr>
            <a:r>
              <a:rPr kumimoji="0" lang="en-US" sz="1588" b="1" i="0" u="none" strike="noStrike" kern="0" cap="none" spc="0" normalizeH="0" baseline="0" noProof="0">
                <a:ln>
                  <a:noFill/>
                </a:ln>
                <a:solidFill>
                  <a:srgbClr val="2460AD"/>
                </a:solidFill>
                <a:effectLst/>
                <a:uLnTx/>
                <a:uFillTx/>
                <a:latin typeface="Arial"/>
                <a:cs typeface="Arial"/>
              </a:rPr>
              <a:t>Subhead Copy</a:t>
            </a:r>
            <a:endParaRPr kumimoji="0" lang="en-US" sz="1588" b="0" i="0" u="none" strike="noStrike" kern="0" cap="none" spc="0" normalizeH="0" baseline="0" noProof="0">
              <a:ln>
                <a:noFill/>
              </a:ln>
              <a:solidFill>
                <a:srgbClr val="2460AD"/>
              </a:solidFill>
              <a:effectLst/>
              <a:uLnTx/>
              <a:uFillTx/>
              <a:latin typeface="Arial"/>
              <a:cs typeface="Arial"/>
            </a:endParaRPr>
          </a:p>
        </p:txBody>
      </p:sp>
      <p:sp>
        <p:nvSpPr>
          <p:cNvPr id="8" name="Text Placeholder 5">
            <a:extLst>
              <a:ext uri="{FF2B5EF4-FFF2-40B4-BE49-F238E27FC236}">
                <a16:creationId xmlns:a16="http://schemas.microsoft.com/office/drawing/2014/main" id="{E7F7BA36-6D5E-B7CC-C335-DEA6227BE1CF}"/>
              </a:ext>
            </a:extLst>
          </p:cNvPr>
          <p:cNvSpPr>
            <a:spLocks noGrp="1"/>
          </p:cNvSpPr>
          <p:nvPr>
            <p:ph type="body" sz="quarter" idx="11" hasCustomPrompt="1"/>
          </p:nvPr>
        </p:nvSpPr>
        <p:spPr>
          <a:xfrm>
            <a:off x="1075765" y="5051052"/>
            <a:ext cx="3133445" cy="242487"/>
          </a:xfrm>
          <a:prstGeom prst="rect">
            <a:avLst/>
          </a:prstGeom>
          <a:ln>
            <a:solidFill>
              <a:srgbClr val="2460AD"/>
            </a:solidFill>
          </a:ln>
        </p:spPr>
        <p:txBody>
          <a:bodyPr/>
          <a:lstStyle>
            <a:lvl1pPr marL="15393" marR="0" indent="0" defTabSz="806867" eaLnBrk="1" fontAlgn="auto" latinLnBrk="0" hangingPunct="1">
              <a:lnSpc>
                <a:spcPct val="100000"/>
              </a:lnSpc>
              <a:spcBef>
                <a:spcPts val="2060"/>
              </a:spcBef>
              <a:spcAft>
                <a:spcPts val="0"/>
              </a:spcAft>
              <a:buClrTx/>
              <a:buSzTx/>
              <a:buFontTx/>
              <a:buNone/>
              <a:tabLst/>
              <a:defRPr kumimoji="0" lang="en-US" sz="1576" b="0" i="0" u="none" strike="noStrike" kern="0" cap="none" spc="0" normalizeH="0" baseline="0" noProof="0" dirty="0" smtClean="0">
                <a:ln>
                  <a:noFill/>
                </a:ln>
                <a:solidFill>
                  <a:srgbClr val="2460AD"/>
                </a:solidFill>
                <a:effectLst/>
                <a:uLnTx/>
                <a:uFillTx/>
                <a:latin typeface="Arial"/>
                <a:ea typeface="+mn-ea"/>
                <a:cs typeface="Arial"/>
              </a:defRPr>
            </a:lvl1pPr>
          </a:lstStyle>
          <a:p>
            <a:pPr marL="15393" marR="0" lvl="0" indent="0" defTabSz="806867" eaLnBrk="1" fontAlgn="auto" latinLnBrk="0" hangingPunct="1">
              <a:lnSpc>
                <a:spcPct val="100000"/>
              </a:lnSpc>
              <a:spcBef>
                <a:spcPts val="2060"/>
              </a:spcBef>
              <a:spcAft>
                <a:spcPts val="0"/>
              </a:spcAft>
              <a:buClrTx/>
              <a:buSzTx/>
              <a:buFontTx/>
              <a:buNone/>
              <a:tabLst/>
              <a:defRPr/>
            </a:pPr>
            <a:r>
              <a:rPr kumimoji="0" lang="en-US" sz="1576" b="0" i="0" u="none" strike="noStrike" kern="0" cap="none" spc="0" normalizeH="0" baseline="0" noProof="0">
                <a:ln>
                  <a:noFill/>
                </a:ln>
                <a:solidFill>
                  <a:srgbClr val="2460AD"/>
                </a:solidFill>
                <a:effectLst/>
                <a:uLnTx/>
                <a:uFillTx/>
                <a:latin typeface="Arial"/>
                <a:cs typeface="Arial"/>
              </a:rPr>
              <a:t>September </a:t>
            </a:r>
            <a:r>
              <a:rPr kumimoji="0" lang="en-US" sz="1576" b="0" i="0" u="none" strike="noStrike" kern="0" cap="none" spc="-24" normalizeH="0" baseline="0" noProof="0">
                <a:ln>
                  <a:noFill/>
                </a:ln>
                <a:solidFill>
                  <a:srgbClr val="2460AD"/>
                </a:solidFill>
                <a:effectLst/>
                <a:uLnTx/>
                <a:uFillTx/>
                <a:latin typeface="Arial"/>
                <a:cs typeface="Arial"/>
              </a:rPr>
              <a:t>2022</a:t>
            </a:r>
            <a:endParaRPr kumimoji="0" lang="en-US" sz="1576" b="0" i="0" u="none" strike="noStrike" kern="0" cap="none" spc="0" normalizeH="0" baseline="0" noProof="0">
              <a:ln>
                <a:noFill/>
              </a:ln>
              <a:solidFill>
                <a:srgbClr val="2460AD"/>
              </a:solidFill>
              <a:effectLst/>
              <a:uLnTx/>
              <a:uFillTx/>
              <a:latin typeface="Arial"/>
              <a:cs typeface="Arial"/>
            </a:endParaRPr>
          </a:p>
        </p:txBody>
      </p:sp>
    </p:spTree>
    <p:extLst>
      <p:ext uri="{BB962C8B-B14F-4D97-AF65-F5344CB8AC3E}">
        <p14:creationId xmlns:p14="http://schemas.microsoft.com/office/powerpoint/2010/main" val="207082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2398D2-65CD-D0B7-905C-7C2D5DC1F8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49" r="18237"/>
          <a:stretch/>
        </p:blipFill>
        <p:spPr>
          <a:xfrm>
            <a:off x="3585185" y="0"/>
            <a:ext cx="8606816" cy="6858000"/>
          </a:xfrm>
          <a:prstGeom prst="rect">
            <a:avLst/>
          </a:prstGeom>
        </p:spPr>
      </p:pic>
      <p:sp>
        <p:nvSpPr>
          <p:cNvPr id="10" name="Parallelogram 2">
            <a:extLst>
              <a:ext uri="{FF2B5EF4-FFF2-40B4-BE49-F238E27FC236}">
                <a16:creationId xmlns:a16="http://schemas.microsoft.com/office/drawing/2014/main" id="{3A81F7EA-B56F-9AE3-3DD4-CC2F7756DCBA}"/>
              </a:ext>
            </a:extLst>
          </p:cNvPr>
          <p:cNvSpPr/>
          <p:nvPr userDrawn="1"/>
        </p:nvSpPr>
        <p:spPr>
          <a:xfrm>
            <a:off x="-156882" y="-18481"/>
            <a:ext cx="8306326" cy="6876481"/>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object 9">
            <a:extLst>
              <a:ext uri="{FF2B5EF4-FFF2-40B4-BE49-F238E27FC236}">
                <a16:creationId xmlns:a16="http://schemas.microsoft.com/office/drawing/2014/main" id="{2868D55A-ADD1-B10B-A806-0127216432D8}"/>
              </a:ext>
            </a:extLst>
          </p:cNvPr>
          <p:cNvSpPr txBox="1">
            <a:spLocks noGrp="1"/>
          </p:cNvSpPr>
          <p:nvPr>
            <p:ph type="title" hasCustomPrompt="1"/>
          </p:nvPr>
        </p:nvSpPr>
        <p:spPr>
          <a:xfrm>
            <a:off x="918882" y="2043411"/>
            <a:ext cx="6521824" cy="1166457"/>
          </a:xfrm>
          <a:prstGeom prst="rect">
            <a:avLst/>
          </a:prstGeom>
        </p:spPr>
        <p:txBody>
          <a:bodyPr vert="horz" wrap="square" lIns="0" tIns="17446" rIns="0" bIns="0" rtlCol="0">
            <a:spAutoFit/>
          </a:bodyPr>
          <a:lstStyle>
            <a:lvl1pPr>
              <a:defRPr sz="3883" dirty="0">
                <a:solidFill>
                  <a:srgbClr val="1A325D"/>
                </a:solidFill>
                <a:latin typeface="Avenir LT Std 45 Book"/>
                <a:cs typeface="Avenir LT Std 45 Book"/>
              </a:defRPr>
            </a:lvl1pPr>
          </a:lstStyle>
          <a:p>
            <a:pPr marL="15393" marR="807365" lvl="0">
              <a:spcBef>
                <a:spcPts val="121"/>
              </a:spcBef>
            </a:pPr>
            <a:r>
              <a:rPr lang="en-US" sz="3883">
                <a:solidFill>
                  <a:srgbClr val="1A325D"/>
                </a:solidFill>
                <a:latin typeface="Avenir LT Std 45 Book"/>
                <a:cs typeface="Avenir LT Std 45 Book"/>
              </a:rPr>
              <a:t>GRID DEPLOYMENT OFFICE</a:t>
            </a:r>
            <a:r>
              <a:rPr lang="en-US" sz="4765">
                <a:solidFill>
                  <a:srgbClr val="1A325D"/>
                </a:solidFill>
                <a:latin typeface="Avenir LT Std 45 Book"/>
                <a:cs typeface="Avenir LT Std 45 Book"/>
              </a:rPr>
              <a:t> </a:t>
            </a:r>
            <a:br>
              <a:rPr lang="en-US" sz="4765">
                <a:solidFill>
                  <a:srgbClr val="1A325D"/>
                </a:solidFill>
                <a:latin typeface="Avenir LT Std 45 Book"/>
                <a:cs typeface="Avenir LT Std 45 Book"/>
              </a:rPr>
            </a:br>
            <a:r>
              <a:rPr lang="en-US" sz="3530">
                <a:solidFill>
                  <a:srgbClr val="1A325D"/>
                </a:solidFill>
                <a:latin typeface="Avenir LT Std 45 Book"/>
                <a:cs typeface="Avenir LT Std 45 Book"/>
              </a:rPr>
              <a:t>TITLE</a:t>
            </a:r>
            <a:endParaRPr sz="3530" spc="-24">
              <a:solidFill>
                <a:srgbClr val="1A325D"/>
              </a:solidFill>
              <a:latin typeface="Avenir LT Std 45 Book"/>
              <a:cs typeface="Avenir LT Std 45 Book"/>
            </a:endParaRPr>
          </a:p>
        </p:txBody>
      </p:sp>
      <p:sp>
        <p:nvSpPr>
          <p:cNvPr id="12" name="object 12">
            <a:extLst>
              <a:ext uri="{FF2B5EF4-FFF2-40B4-BE49-F238E27FC236}">
                <a16:creationId xmlns:a16="http://schemas.microsoft.com/office/drawing/2014/main" id="{9F5C6041-A8FC-441D-AB24-963E2C00DFE9}"/>
              </a:ext>
            </a:extLst>
          </p:cNvPr>
          <p:cNvSpPr/>
          <p:nvPr userDrawn="1"/>
        </p:nvSpPr>
        <p:spPr>
          <a:xfrm>
            <a:off x="-18878" y="4005742"/>
            <a:ext cx="5486400" cy="46181"/>
          </a:xfrm>
          <a:prstGeom prst="rect">
            <a:avLst/>
          </a:prstGeom>
          <a:solidFill>
            <a:srgbClr val="FFCB04"/>
          </a:solidFill>
        </p:spPr>
        <p:txBody>
          <a:bodyPr wrap="square" lIns="0" tIns="0" rIns="0" bIns="0" rtlCol="0"/>
          <a:lstStyle/>
          <a:p>
            <a:endParaRPr sz="1588"/>
          </a:p>
        </p:txBody>
      </p:sp>
      <p:pic>
        <p:nvPicPr>
          <p:cNvPr id="14" name="Picture 2" descr="Logo&#10;&#10;Description automatically generated">
            <a:extLst>
              <a:ext uri="{FF2B5EF4-FFF2-40B4-BE49-F238E27FC236}">
                <a16:creationId xmlns:a16="http://schemas.microsoft.com/office/drawing/2014/main" id="{FBD34707-2062-BE82-625E-D5DEEE3963FB}"/>
              </a:ext>
            </a:extLst>
          </p:cNvPr>
          <p:cNvPicPr>
            <a:picLocks noChangeAspect="1" noChangeArrowheads="1"/>
          </p:cNvPicPr>
          <p:nvPr userDrawn="1"/>
        </p:nvPicPr>
        <p:blipFill>
          <a:blip r:embed="rId3"/>
          <a:srcRect/>
          <a:stretch>
            <a:fillRect/>
          </a:stretch>
        </p:blipFill>
        <p:spPr bwMode="auto">
          <a:xfrm>
            <a:off x="-29853" y="440894"/>
            <a:ext cx="3502056" cy="93640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3">
            <a:extLst>
              <a:ext uri="{FF2B5EF4-FFF2-40B4-BE49-F238E27FC236}">
                <a16:creationId xmlns:a16="http://schemas.microsoft.com/office/drawing/2014/main" id="{0A63ACDD-FF36-F668-1B9F-A55DC2626B1A}"/>
              </a:ext>
            </a:extLst>
          </p:cNvPr>
          <p:cNvSpPr>
            <a:spLocks noGrp="1"/>
          </p:cNvSpPr>
          <p:nvPr>
            <p:ph type="body" sz="quarter" idx="10" hasCustomPrompt="1"/>
          </p:nvPr>
        </p:nvSpPr>
        <p:spPr>
          <a:xfrm>
            <a:off x="1075765" y="4560612"/>
            <a:ext cx="4146176" cy="244411"/>
          </a:xfrm>
          <a:prstGeom prst="rect">
            <a:avLst/>
          </a:prstGeom>
        </p:spPr>
        <p:txBody>
          <a:bodyPr/>
          <a:lstStyle>
            <a:lvl1pPr marL="15393" marR="6157" indent="0" defTabSz="806867" eaLnBrk="1" fontAlgn="auto" latinLnBrk="0" hangingPunct="1">
              <a:lnSpc>
                <a:spcPct val="100000"/>
              </a:lnSpc>
              <a:spcBef>
                <a:spcPts val="121"/>
              </a:spcBef>
              <a:spcAft>
                <a:spcPts val="0"/>
              </a:spcAft>
              <a:buClrTx/>
              <a:buSzTx/>
              <a:buFontTx/>
              <a:buNone/>
              <a:tabLst/>
              <a:defRPr kumimoji="0" lang="en-US" sz="1588" b="1" i="0" u="none" strike="noStrike" kern="0" cap="none" spc="0" normalizeH="0" baseline="0" noProof="0" dirty="0" smtClean="0">
                <a:ln>
                  <a:noFill/>
                </a:ln>
                <a:solidFill>
                  <a:srgbClr val="2460AD"/>
                </a:solidFill>
                <a:effectLst/>
                <a:uLnTx/>
                <a:uFillTx/>
                <a:latin typeface="Arial"/>
                <a:ea typeface="+mn-ea"/>
                <a:cs typeface="Arial"/>
              </a:defRPr>
            </a:lvl1pPr>
          </a:lstStyle>
          <a:p>
            <a:pPr marL="15393" marR="6157" lvl="0" indent="0" defTabSz="806867" eaLnBrk="1" fontAlgn="auto" latinLnBrk="0" hangingPunct="1">
              <a:lnSpc>
                <a:spcPct val="100000"/>
              </a:lnSpc>
              <a:spcBef>
                <a:spcPts val="121"/>
              </a:spcBef>
              <a:spcAft>
                <a:spcPts val="0"/>
              </a:spcAft>
              <a:buClrTx/>
              <a:buSzTx/>
              <a:buFontTx/>
              <a:buNone/>
              <a:tabLst/>
              <a:defRPr/>
            </a:pPr>
            <a:r>
              <a:rPr kumimoji="0" lang="en-US" sz="1588" b="1" i="0" u="none" strike="noStrike" kern="0" cap="none" spc="0" normalizeH="0" baseline="0" noProof="0">
                <a:ln>
                  <a:noFill/>
                </a:ln>
                <a:solidFill>
                  <a:srgbClr val="2460AD"/>
                </a:solidFill>
                <a:effectLst/>
                <a:uLnTx/>
                <a:uFillTx/>
                <a:latin typeface="Arial"/>
                <a:cs typeface="Arial"/>
              </a:rPr>
              <a:t>Subhead Copy</a:t>
            </a:r>
            <a:endParaRPr kumimoji="0" lang="en-US" sz="1588" b="0" i="0" u="none" strike="noStrike" kern="0" cap="none" spc="0" normalizeH="0" baseline="0" noProof="0">
              <a:ln>
                <a:noFill/>
              </a:ln>
              <a:solidFill>
                <a:srgbClr val="2460AD"/>
              </a:solidFill>
              <a:effectLst/>
              <a:uLnTx/>
              <a:uFillTx/>
              <a:latin typeface="Arial"/>
              <a:cs typeface="Arial"/>
            </a:endParaRPr>
          </a:p>
        </p:txBody>
      </p:sp>
      <p:sp>
        <p:nvSpPr>
          <p:cNvPr id="8" name="Text Placeholder 5">
            <a:extLst>
              <a:ext uri="{FF2B5EF4-FFF2-40B4-BE49-F238E27FC236}">
                <a16:creationId xmlns:a16="http://schemas.microsoft.com/office/drawing/2014/main" id="{E7F7BA36-6D5E-B7CC-C335-DEA6227BE1CF}"/>
              </a:ext>
            </a:extLst>
          </p:cNvPr>
          <p:cNvSpPr>
            <a:spLocks noGrp="1"/>
          </p:cNvSpPr>
          <p:nvPr>
            <p:ph type="body" sz="quarter" idx="11" hasCustomPrompt="1"/>
          </p:nvPr>
        </p:nvSpPr>
        <p:spPr>
          <a:xfrm>
            <a:off x="1075765" y="5051052"/>
            <a:ext cx="3133445" cy="242487"/>
          </a:xfrm>
          <a:prstGeom prst="rect">
            <a:avLst/>
          </a:prstGeom>
          <a:ln>
            <a:solidFill>
              <a:srgbClr val="2460AD"/>
            </a:solidFill>
          </a:ln>
        </p:spPr>
        <p:txBody>
          <a:bodyPr/>
          <a:lstStyle>
            <a:lvl1pPr marL="15393" marR="0" indent="0" defTabSz="806867" eaLnBrk="1" fontAlgn="auto" latinLnBrk="0" hangingPunct="1">
              <a:lnSpc>
                <a:spcPct val="100000"/>
              </a:lnSpc>
              <a:spcBef>
                <a:spcPts val="2060"/>
              </a:spcBef>
              <a:spcAft>
                <a:spcPts val="0"/>
              </a:spcAft>
              <a:buClrTx/>
              <a:buSzTx/>
              <a:buFontTx/>
              <a:buNone/>
              <a:tabLst/>
              <a:defRPr kumimoji="0" lang="en-US" sz="1576" b="0" i="0" u="none" strike="noStrike" kern="0" cap="none" spc="0" normalizeH="0" baseline="0" noProof="0" dirty="0" smtClean="0">
                <a:ln>
                  <a:noFill/>
                </a:ln>
                <a:solidFill>
                  <a:srgbClr val="2460AD"/>
                </a:solidFill>
                <a:effectLst/>
                <a:uLnTx/>
                <a:uFillTx/>
                <a:latin typeface="Arial"/>
                <a:ea typeface="+mn-ea"/>
                <a:cs typeface="Arial"/>
              </a:defRPr>
            </a:lvl1pPr>
          </a:lstStyle>
          <a:p>
            <a:pPr marL="15393" marR="0" lvl="0" indent="0" defTabSz="806867" eaLnBrk="1" fontAlgn="auto" latinLnBrk="0" hangingPunct="1">
              <a:lnSpc>
                <a:spcPct val="100000"/>
              </a:lnSpc>
              <a:spcBef>
                <a:spcPts val="2060"/>
              </a:spcBef>
              <a:spcAft>
                <a:spcPts val="0"/>
              </a:spcAft>
              <a:buClrTx/>
              <a:buSzTx/>
              <a:buFontTx/>
              <a:buNone/>
              <a:tabLst/>
              <a:defRPr/>
            </a:pPr>
            <a:r>
              <a:rPr kumimoji="0" lang="en-US" sz="1576" b="0" i="0" u="none" strike="noStrike" kern="0" cap="none" spc="0" normalizeH="0" baseline="0" noProof="0">
                <a:ln>
                  <a:noFill/>
                </a:ln>
                <a:solidFill>
                  <a:srgbClr val="2460AD"/>
                </a:solidFill>
                <a:effectLst/>
                <a:uLnTx/>
                <a:uFillTx/>
                <a:latin typeface="Arial"/>
                <a:cs typeface="Arial"/>
              </a:rPr>
              <a:t>September </a:t>
            </a:r>
            <a:r>
              <a:rPr kumimoji="0" lang="en-US" sz="1576" b="0" i="0" u="none" strike="noStrike" kern="0" cap="none" spc="-24" normalizeH="0" baseline="0" noProof="0">
                <a:ln>
                  <a:noFill/>
                </a:ln>
                <a:solidFill>
                  <a:srgbClr val="2460AD"/>
                </a:solidFill>
                <a:effectLst/>
                <a:uLnTx/>
                <a:uFillTx/>
                <a:latin typeface="Arial"/>
                <a:cs typeface="Arial"/>
              </a:rPr>
              <a:t>2022</a:t>
            </a:r>
            <a:endParaRPr kumimoji="0" lang="en-US" sz="1576" b="0" i="0" u="none" strike="noStrike" kern="0" cap="none" spc="0" normalizeH="0" baseline="0" noProof="0">
              <a:ln>
                <a:noFill/>
              </a:ln>
              <a:solidFill>
                <a:srgbClr val="2460AD"/>
              </a:solidFill>
              <a:effectLst/>
              <a:uLnTx/>
              <a:uFillTx/>
              <a:latin typeface="Arial"/>
              <a:cs typeface="Arial"/>
            </a:endParaRPr>
          </a:p>
        </p:txBody>
      </p:sp>
    </p:spTree>
    <p:extLst>
      <p:ext uri="{BB962C8B-B14F-4D97-AF65-F5344CB8AC3E}">
        <p14:creationId xmlns:p14="http://schemas.microsoft.com/office/powerpoint/2010/main" val="101112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Alt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57D87C-87AC-15F8-6F2D-F138E8EAE3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1" r="47796"/>
          <a:stretch/>
        </p:blipFill>
        <p:spPr>
          <a:xfrm>
            <a:off x="5827059" y="0"/>
            <a:ext cx="6364941" cy="6858000"/>
          </a:xfrm>
          <a:prstGeom prst="rect">
            <a:avLst/>
          </a:prstGeom>
        </p:spPr>
      </p:pic>
      <p:sp>
        <p:nvSpPr>
          <p:cNvPr id="7" name="Parallelogram 2">
            <a:extLst>
              <a:ext uri="{FF2B5EF4-FFF2-40B4-BE49-F238E27FC236}">
                <a16:creationId xmlns:a16="http://schemas.microsoft.com/office/drawing/2014/main" id="{10BA730E-7709-6407-17F5-13154B7F3FB4}"/>
              </a:ext>
            </a:extLst>
          </p:cNvPr>
          <p:cNvSpPr/>
          <p:nvPr userDrawn="1"/>
        </p:nvSpPr>
        <p:spPr>
          <a:xfrm>
            <a:off x="-156882" y="-97118"/>
            <a:ext cx="8351149" cy="6966128"/>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0" name="object 13">
            <a:extLst>
              <a:ext uri="{FF2B5EF4-FFF2-40B4-BE49-F238E27FC236}">
                <a16:creationId xmlns:a16="http://schemas.microsoft.com/office/drawing/2014/main" id="{E73109E1-7EA8-7C8B-4012-13C54DCFF6EB}"/>
              </a:ext>
            </a:extLst>
          </p:cNvPr>
          <p:cNvSpPr/>
          <p:nvPr userDrawn="1"/>
        </p:nvSpPr>
        <p:spPr>
          <a:xfrm>
            <a:off x="0" y="1143310"/>
            <a:ext cx="12192000" cy="4211780"/>
          </a:xfrm>
          <a:prstGeom prst="rect">
            <a:avLst/>
          </a:prstGeom>
          <a:ln w="12700">
            <a:noFill/>
          </a:ln>
        </p:spPr>
        <p:txBody>
          <a:bodyPr wrap="square" lIns="0" tIns="0" rIns="0" bIns="0" rtlCol="0"/>
          <a:lstStyle/>
          <a:p>
            <a:endParaRPr sz="1588"/>
          </a:p>
        </p:txBody>
      </p:sp>
      <p:sp>
        <p:nvSpPr>
          <p:cNvPr id="4" name="object 12">
            <a:extLst>
              <a:ext uri="{FF2B5EF4-FFF2-40B4-BE49-F238E27FC236}">
                <a16:creationId xmlns:a16="http://schemas.microsoft.com/office/drawing/2014/main" id="{29A0886E-4FCA-2D4C-8D3F-E91CE9302EE4}"/>
              </a:ext>
            </a:extLst>
          </p:cNvPr>
          <p:cNvSpPr/>
          <p:nvPr userDrawn="1"/>
        </p:nvSpPr>
        <p:spPr>
          <a:xfrm>
            <a:off x="-18878" y="4005742"/>
            <a:ext cx="5486400" cy="46181"/>
          </a:xfrm>
          <a:prstGeom prst="rect">
            <a:avLst/>
          </a:prstGeom>
          <a:solidFill>
            <a:srgbClr val="FFCB04"/>
          </a:solidFill>
        </p:spPr>
        <p:txBody>
          <a:bodyPr wrap="square" lIns="0" tIns="0" rIns="0" bIns="0" rtlCol="0"/>
          <a:lstStyle/>
          <a:p>
            <a:endParaRPr sz="1588"/>
          </a:p>
        </p:txBody>
      </p:sp>
      <p:pic>
        <p:nvPicPr>
          <p:cNvPr id="5" name="Picture 2" descr="Logo&#10;&#10;Description automatically generated">
            <a:extLst>
              <a:ext uri="{FF2B5EF4-FFF2-40B4-BE49-F238E27FC236}">
                <a16:creationId xmlns:a16="http://schemas.microsoft.com/office/drawing/2014/main" id="{5114A12D-4A54-E0AC-CD02-5285ECFBADC1}"/>
              </a:ext>
            </a:extLst>
          </p:cNvPr>
          <p:cNvPicPr>
            <a:picLocks noChangeAspect="1" noChangeArrowheads="1"/>
          </p:cNvPicPr>
          <p:nvPr userDrawn="1"/>
        </p:nvPicPr>
        <p:blipFill>
          <a:blip r:embed="rId3"/>
          <a:srcRect/>
          <a:stretch>
            <a:fillRect/>
          </a:stretch>
        </p:blipFill>
        <p:spPr bwMode="auto">
          <a:xfrm>
            <a:off x="-29853" y="440894"/>
            <a:ext cx="3502056" cy="936407"/>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3">
            <a:extLst>
              <a:ext uri="{FF2B5EF4-FFF2-40B4-BE49-F238E27FC236}">
                <a16:creationId xmlns:a16="http://schemas.microsoft.com/office/drawing/2014/main" id="{943E35CE-661C-2F01-7F01-368E00A96780}"/>
              </a:ext>
            </a:extLst>
          </p:cNvPr>
          <p:cNvSpPr>
            <a:spLocks noGrp="1"/>
          </p:cNvSpPr>
          <p:nvPr>
            <p:ph type="body" sz="quarter" idx="10" hasCustomPrompt="1"/>
          </p:nvPr>
        </p:nvSpPr>
        <p:spPr>
          <a:xfrm>
            <a:off x="1075765" y="4560612"/>
            <a:ext cx="4146176" cy="244411"/>
          </a:xfrm>
          <a:prstGeom prst="rect">
            <a:avLst/>
          </a:prstGeom>
        </p:spPr>
        <p:txBody>
          <a:bodyPr/>
          <a:lstStyle>
            <a:lvl1pPr marL="15393" marR="6157" indent="0" defTabSz="806867" eaLnBrk="1" fontAlgn="auto" latinLnBrk="0" hangingPunct="1">
              <a:lnSpc>
                <a:spcPct val="100000"/>
              </a:lnSpc>
              <a:spcBef>
                <a:spcPts val="121"/>
              </a:spcBef>
              <a:spcAft>
                <a:spcPts val="0"/>
              </a:spcAft>
              <a:buClrTx/>
              <a:buSzTx/>
              <a:buFontTx/>
              <a:buNone/>
              <a:tabLst/>
              <a:defRPr kumimoji="0" lang="en-US" sz="1588" b="1" i="0" u="none" strike="noStrike" kern="0" cap="none" spc="0" normalizeH="0" baseline="0" noProof="0" dirty="0">
                <a:ln>
                  <a:noFill/>
                </a:ln>
                <a:solidFill>
                  <a:srgbClr val="2460AD"/>
                </a:solidFill>
                <a:effectLst/>
                <a:uLnTx/>
                <a:uFillTx/>
                <a:latin typeface="Arial"/>
                <a:ea typeface="+mn-ea"/>
                <a:cs typeface="Arial"/>
              </a:defRPr>
            </a:lvl1pPr>
          </a:lstStyle>
          <a:p>
            <a:pPr marL="15393" marR="6157" lvl="0" indent="0" defTabSz="806867" eaLnBrk="1" fontAlgn="auto" latinLnBrk="0" hangingPunct="1">
              <a:lnSpc>
                <a:spcPct val="100000"/>
              </a:lnSpc>
              <a:spcBef>
                <a:spcPts val="121"/>
              </a:spcBef>
              <a:spcAft>
                <a:spcPts val="0"/>
              </a:spcAft>
              <a:buClrTx/>
              <a:buSzTx/>
              <a:buFontTx/>
              <a:buNone/>
              <a:tabLst/>
              <a:defRPr/>
            </a:pPr>
            <a:r>
              <a:rPr kumimoji="0" lang="en-US" sz="1588" b="1" i="0" u="none" strike="noStrike" kern="0" cap="none" spc="0" normalizeH="0" baseline="0" noProof="0">
                <a:ln>
                  <a:noFill/>
                </a:ln>
                <a:solidFill>
                  <a:srgbClr val="2460AD"/>
                </a:solidFill>
                <a:effectLst/>
                <a:uLnTx/>
                <a:uFillTx/>
                <a:latin typeface="Arial"/>
                <a:cs typeface="Arial"/>
              </a:rPr>
              <a:t>Subhead Copy</a:t>
            </a:r>
            <a:endParaRPr kumimoji="0" lang="en-US" sz="1588" b="0" i="0" u="none" strike="noStrike" kern="0" cap="none" spc="0" normalizeH="0" baseline="0" noProof="0">
              <a:ln>
                <a:noFill/>
              </a:ln>
              <a:solidFill>
                <a:srgbClr val="2460AD"/>
              </a:solidFill>
              <a:effectLst/>
              <a:uLnTx/>
              <a:uFillTx/>
              <a:latin typeface="Arial"/>
              <a:cs typeface="Arial"/>
            </a:endParaRPr>
          </a:p>
        </p:txBody>
      </p:sp>
      <p:sp>
        <p:nvSpPr>
          <p:cNvPr id="14" name="Text Placeholder 5">
            <a:extLst>
              <a:ext uri="{FF2B5EF4-FFF2-40B4-BE49-F238E27FC236}">
                <a16:creationId xmlns:a16="http://schemas.microsoft.com/office/drawing/2014/main" id="{D32F781A-8328-2D3F-C009-41ED97DE7548}"/>
              </a:ext>
            </a:extLst>
          </p:cNvPr>
          <p:cNvSpPr>
            <a:spLocks noGrp="1"/>
          </p:cNvSpPr>
          <p:nvPr>
            <p:ph type="body" sz="quarter" idx="11" hasCustomPrompt="1"/>
          </p:nvPr>
        </p:nvSpPr>
        <p:spPr>
          <a:xfrm>
            <a:off x="1075765" y="5051052"/>
            <a:ext cx="3133445" cy="242487"/>
          </a:xfrm>
          <a:prstGeom prst="rect">
            <a:avLst/>
          </a:prstGeom>
          <a:ln>
            <a:solidFill>
              <a:srgbClr val="2460AD"/>
            </a:solidFill>
          </a:ln>
        </p:spPr>
        <p:txBody>
          <a:bodyPr/>
          <a:lstStyle>
            <a:lvl1pPr marL="15393" marR="0" indent="0" defTabSz="806867" eaLnBrk="1" fontAlgn="auto" latinLnBrk="0" hangingPunct="1">
              <a:lnSpc>
                <a:spcPct val="100000"/>
              </a:lnSpc>
              <a:spcBef>
                <a:spcPts val="2060"/>
              </a:spcBef>
              <a:spcAft>
                <a:spcPts val="0"/>
              </a:spcAft>
              <a:buClrTx/>
              <a:buSzTx/>
              <a:buFontTx/>
              <a:buNone/>
              <a:tabLst/>
              <a:defRPr kumimoji="0" lang="en-US" sz="1576" b="0" i="0" u="none" strike="noStrike" kern="0" cap="none" spc="0" normalizeH="0" baseline="0" noProof="0" dirty="0" smtClean="0">
                <a:ln>
                  <a:noFill/>
                </a:ln>
                <a:solidFill>
                  <a:srgbClr val="2460AD"/>
                </a:solidFill>
                <a:effectLst/>
                <a:uLnTx/>
                <a:uFillTx/>
                <a:latin typeface="Arial"/>
                <a:ea typeface="+mn-ea"/>
                <a:cs typeface="Arial"/>
              </a:defRPr>
            </a:lvl1pPr>
          </a:lstStyle>
          <a:p>
            <a:pPr marL="15393" marR="0" lvl="0" indent="0" defTabSz="806867" eaLnBrk="1" fontAlgn="auto" latinLnBrk="0" hangingPunct="1">
              <a:lnSpc>
                <a:spcPct val="100000"/>
              </a:lnSpc>
              <a:spcBef>
                <a:spcPts val="2060"/>
              </a:spcBef>
              <a:spcAft>
                <a:spcPts val="0"/>
              </a:spcAft>
              <a:buClrTx/>
              <a:buSzTx/>
              <a:buFontTx/>
              <a:buNone/>
              <a:tabLst/>
              <a:defRPr/>
            </a:pPr>
            <a:r>
              <a:rPr kumimoji="0" lang="en-US" sz="1576" b="0" i="0" u="none" strike="noStrike" kern="0" cap="none" spc="0" normalizeH="0" baseline="0" noProof="0">
                <a:ln>
                  <a:noFill/>
                </a:ln>
                <a:solidFill>
                  <a:srgbClr val="2460AD"/>
                </a:solidFill>
                <a:effectLst/>
                <a:uLnTx/>
                <a:uFillTx/>
                <a:latin typeface="Arial"/>
                <a:cs typeface="Arial"/>
              </a:rPr>
              <a:t>September </a:t>
            </a:r>
            <a:r>
              <a:rPr kumimoji="0" lang="en-US" sz="1576" b="0" i="0" u="none" strike="noStrike" kern="0" cap="none" spc="-24" normalizeH="0" baseline="0" noProof="0">
                <a:ln>
                  <a:noFill/>
                </a:ln>
                <a:solidFill>
                  <a:srgbClr val="2460AD"/>
                </a:solidFill>
                <a:effectLst/>
                <a:uLnTx/>
                <a:uFillTx/>
                <a:latin typeface="Arial"/>
                <a:cs typeface="Arial"/>
              </a:rPr>
              <a:t>2022</a:t>
            </a:r>
            <a:endParaRPr kumimoji="0" lang="en-US" sz="1576" b="0" i="0" u="none" strike="noStrike" kern="0" cap="none" spc="0" normalizeH="0" baseline="0" noProof="0">
              <a:ln>
                <a:noFill/>
              </a:ln>
              <a:solidFill>
                <a:srgbClr val="2460AD"/>
              </a:solidFill>
              <a:effectLst/>
              <a:uLnTx/>
              <a:uFillTx/>
              <a:latin typeface="Arial"/>
              <a:cs typeface="Arial"/>
            </a:endParaRPr>
          </a:p>
        </p:txBody>
      </p:sp>
      <p:sp>
        <p:nvSpPr>
          <p:cNvPr id="15" name="object 9">
            <a:extLst>
              <a:ext uri="{FF2B5EF4-FFF2-40B4-BE49-F238E27FC236}">
                <a16:creationId xmlns:a16="http://schemas.microsoft.com/office/drawing/2014/main" id="{45C62E12-F76B-F8BC-527A-6D2BDE537713}"/>
              </a:ext>
            </a:extLst>
          </p:cNvPr>
          <p:cNvSpPr txBox="1">
            <a:spLocks noGrp="1"/>
          </p:cNvSpPr>
          <p:nvPr>
            <p:ph type="title" hasCustomPrompt="1"/>
          </p:nvPr>
        </p:nvSpPr>
        <p:spPr>
          <a:xfrm>
            <a:off x="918882" y="2043411"/>
            <a:ext cx="6521824" cy="1166457"/>
          </a:xfrm>
          <a:prstGeom prst="rect">
            <a:avLst/>
          </a:prstGeom>
        </p:spPr>
        <p:txBody>
          <a:bodyPr vert="horz" wrap="square" lIns="0" tIns="17446" rIns="0" bIns="0" rtlCol="0">
            <a:spAutoFit/>
          </a:bodyPr>
          <a:lstStyle>
            <a:lvl1pPr>
              <a:defRPr sz="3883" dirty="0">
                <a:solidFill>
                  <a:srgbClr val="1A325D"/>
                </a:solidFill>
                <a:latin typeface="Avenir LT Std 45 Book"/>
                <a:cs typeface="Avenir LT Std 45 Book"/>
              </a:defRPr>
            </a:lvl1pPr>
          </a:lstStyle>
          <a:p>
            <a:pPr marL="15393" marR="807365" lvl="0">
              <a:spcBef>
                <a:spcPts val="121"/>
              </a:spcBef>
            </a:pPr>
            <a:r>
              <a:rPr lang="en-US" sz="3883">
                <a:solidFill>
                  <a:srgbClr val="1A325D"/>
                </a:solidFill>
                <a:latin typeface="Avenir LT Std 45 Book"/>
                <a:cs typeface="Avenir LT Std 45 Book"/>
              </a:rPr>
              <a:t>GRID DEPLOYMENT OFFICE</a:t>
            </a:r>
            <a:r>
              <a:rPr lang="en-US" sz="4765">
                <a:solidFill>
                  <a:srgbClr val="1A325D"/>
                </a:solidFill>
                <a:latin typeface="Avenir LT Std 45 Book"/>
                <a:cs typeface="Avenir LT Std 45 Book"/>
              </a:rPr>
              <a:t> </a:t>
            </a:r>
            <a:br>
              <a:rPr lang="en-US" sz="4765">
                <a:solidFill>
                  <a:srgbClr val="1A325D"/>
                </a:solidFill>
                <a:latin typeface="Avenir LT Std 45 Book"/>
                <a:cs typeface="Avenir LT Std 45 Book"/>
              </a:rPr>
            </a:br>
            <a:r>
              <a:rPr lang="en-US" sz="3530">
                <a:solidFill>
                  <a:srgbClr val="1A325D"/>
                </a:solidFill>
                <a:latin typeface="Avenir LT Std 45 Book"/>
                <a:cs typeface="Avenir LT Std 45 Book"/>
              </a:rPr>
              <a:t>TITLE</a:t>
            </a:r>
            <a:endParaRPr sz="3530" spc="-24">
              <a:solidFill>
                <a:srgbClr val="1A325D"/>
              </a:solidFill>
              <a:latin typeface="Avenir LT Std 45 Book"/>
              <a:cs typeface="Avenir LT Std 45 Book"/>
            </a:endParaRPr>
          </a:p>
        </p:txBody>
      </p:sp>
    </p:spTree>
    <p:extLst>
      <p:ext uri="{BB962C8B-B14F-4D97-AF65-F5344CB8AC3E}">
        <p14:creationId xmlns:p14="http://schemas.microsoft.com/office/powerpoint/2010/main" val="3463482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Al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3C8946-F5D1-2992-EC30-72338B1E5BA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2619" r="5620"/>
          <a:stretch/>
        </p:blipFill>
        <p:spPr>
          <a:xfrm>
            <a:off x="5827059" y="0"/>
            <a:ext cx="6364941" cy="6858000"/>
          </a:xfrm>
          <a:prstGeom prst="rect">
            <a:avLst/>
          </a:prstGeom>
        </p:spPr>
      </p:pic>
      <p:sp>
        <p:nvSpPr>
          <p:cNvPr id="6" name="Parallelogram 2">
            <a:extLst>
              <a:ext uri="{FF2B5EF4-FFF2-40B4-BE49-F238E27FC236}">
                <a16:creationId xmlns:a16="http://schemas.microsoft.com/office/drawing/2014/main" id="{8C98D743-0E3B-671D-AA38-40520B38D362}"/>
              </a:ext>
            </a:extLst>
          </p:cNvPr>
          <p:cNvSpPr/>
          <p:nvPr userDrawn="1"/>
        </p:nvSpPr>
        <p:spPr>
          <a:xfrm>
            <a:off x="-156882" y="-67236"/>
            <a:ext cx="8366090" cy="6936246"/>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2855296 w 12901664"/>
              <a:gd name="connsiteY0" fmla="*/ 6866818 h 7829344"/>
              <a:gd name="connsiteX1" fmla="*/ 0 w 12901664"/>
              <a:gd name="connsiteY1" fmla="*/ 0 h 7829344"/>
              <a:gd name="connsiteX2" fmla="*/ 12901664 w 12901664"/>
              <a:gd name="connsiteY2" fmla="*/ 0 h 7829344"/>
              <a:gd name="connsiteX3" fmla="*/ 10944328 w 12901664"/>
              <a:gd name="connsiteY3" fmla="*/ 7829344 h 7829344"/>
              <a:gd name="connsiteX4" fmla="*/ 2855296 w 12901664"/>
              <a:gd name="connsiteY4" fmla="*/ 6866818 h 7829344"/>
              <a:gd name="connsiteX0" fmla="*/ 3360622 w 12901664"/>
              <a:gd name="connsiteY0" fmla="*/ 7733092 h 7829344"/>
              <a:gd name="connsiteX1" fmla="*/ 0 w 12901664"/>
              <a:gd name="connsiteY1" fmla="*/ 0 h 7829344"/>
              <a:gd name="connsiteX2" fmla="*/ 12901664 w 12901664"/>
              <a:gd name="connsiteY2" fmla="*/ 0 h 7829344"/>
              <a:gd name="connsiteX3" fmla="*/ 10944328 w 12901664"/>
              <a:gd name="connsiteY3" fmla="*/ 7829344 h 7829344"/>
              <a:gd name="connsiteX4" fmla="*/ 3360622 w 12901664"/>
              <a:gd name="connsiteY4" fmla="*/ 7733092 h 7829344"/>
              <a:gd name="connsiteX0" fmla="*/ 0 w 9541042"/>
              <a:gd name="connsiteY0" fmla="*/ 7733092 h 7829344"/>
              <a:gd name="connsiteX1" fmla="*/ 8220 w 9541042"/>
              <a:gd name="connsiteY1" fmla="*/ 0 h 7829344"/>
              <a:gd name="connsiteX2" fmla="*/ 9541042 w 9541042"/>
              <a:gd name="connsiteY2" fmla="*/ 0 h 7829344"/>
              <a:gd name="connsiteX3" fmla="*/ 7583706 w 9541042"/>
              <a:gd name="connsiteY3" fmla="*/ 7829344 h 7829344"/>
              <a:gd name="connsiteX4" fmla="*/ 0 w 9541042"/>
              <a:gd name="connsiteY4" fmla="*/ 7733092 h 7829344"/>
              <a:gd name="connsiteX0" fmla="*/ 113700 w 9532822"/>
              <a:gd name="connsiteY0" fmla="*/ 7806244 h 7829344"/>
              <a:gd name="connsiteX1" fmla="*/ 0 w 9532822"/>
              <a:gd name="connsiteY1" fmla="*/ 0 h 7829344"/>
              <a:gd name="connsiteX2" fmla="*/ 9532822 w 9532822"/>
              <a:gd name="connsiteY2" fmla="*/ 0 h 7829344"/>
              <a:gd name="connsiteX3" fmla="*/ 7575486 w 9532822"/>
              <a:gd name="connsiteY3" fmla="*/ 7829344 h 7829344"/>
              <a:gd name="connsiteX4" fmla="*/ 113700 w 9532822"/>
              <a:gd name="connsiteY4" fmla="*/ 7806244 h 7829344"/>
              <a:gd name="connsiteX0" fmla="*/ 0 w 9419122"/>
              <a:gd name="connsiteY0" fmla="*/ 7806244 h 7829344"/>
              <a:gd name="connsiteX1" fmla="*/ 81372 w 9419122"/>
              <a:gd name="connsiteY1" fmla="*/ 256032 h 7829344"/>
              <a:gd name="connsiteX2" fmla="*/ 9419122 w 9419122"/>
              <a:gd name="connsiteY2" fmla="*/ 0 h 7829344"/>
              <a:gd name="connsiteX3" fmla="*/ 7461786 w 9419122"/>
              <a:gd name="connsiteY3" fmla="*/ 7829344 h 7829344"/>
              <a:gd name="connsiteX4" fmla="*/ 0 w 9419122"/>
              <a:gd name="connsiteY4" fmla="*/ 7806244 h 7829344"/>
              <a:gd name="connsiteX0" fmla="*/ 0 w 9419122"/>
              <a:gd name="connsiteY0" fmla="*/ 7814490 h 7837590"/>
              <a:gd name="connsiteX1" fmla="*/ 7374 w 9419122"/>
              <a:gd name="connsiteY1" fmla="*/ 0 h 7837590"/>
              <a:gd name="connsiteX2" fmla="*/ 9419122 w 9419122"/>
              <a:gd name="connsiteY2" fmla="*/ 8246 h 7837590"/>
              <a:gd name="connsiteX3" fmla="*/ 7461786 w 9419122"/>
              <a:gd name="connsiteY3" fmla="*/ 7837590 h 7837590"/>
              <a:gd name="connsiteX4" fmla="*/ 0 w 9419122"/>
              <a:gd name="connsiteY4" fmla="*/ 7814490 h 7837590"/>
              <a:gd name="connsiteX0" fmla="*/ 0 w 9482548"/>
              <a:gd name="connsiteY0" fmla="*/ 7703493 h 7837590"/>
              <a:gd name="connsiteX1" fmla="*/ 70800 w 9482548"/>
              <a:gd name="connsiteY1" fmla="*/ 0 h 7837590"/>
              <a:gd name="connsiteX2" fmla="*/ 9482548 w 9482548"/>
              <a:gd name="connsiteY2" fmla="*/ 8246 h 7837590"/>
              <a:gd name="connsiteX3" fmla="*/ 7525212 w 9482548"/>
              <a:gd name="connsiteY3" fmla="*/ 7837590 h 7837590"/>
              <a:gd name="connsiteX4" fmla="*/ 0 w 9482548"/>
              <a:gd name="connsiteY4" fmla="*/ 7703493 h 7837590"/>
              <a:gd name="connsiteX0" fmla="*/ 0 w 9413836"/>
              <a:gd name="connsiteY0" fmla="*/ 7782776 h 7837590"/>
              <a:gd name="connsiteX1" fmla="*/ 2088 w 9413836"/>
              <a:gd name="connsiteY1" fmla="*/ 0 h 7837590"/>
              <a:gd name="connsiteX2" fmla="*/ 9413836 w 9413836"/>
              <a:gd name="connsiteY2" fmla="*/ 8246 h 7837590"/>
              <a:gd name="connsiteX3" fmla="*/ 7456500 w 9413836"/>
              <a:gd name="connsiteY3" fmla="*/ 7837590 h 7837590"/>
              <a:gd name="connsiteX4" fmla="*/ 0 w 9413836"/>
              <a:gd name="connsiteY4" fmla="*/ 7782776 h 7837590"/>
              <a:gd name="connsiteX0" fmla="*/ 0 w 9413836"/>
              <a:gd name="connsiteY0" fmla="*/ 7782776 h 7793345"/>
              <a:gd name="connsiteX1" fmla="*/ 2088 w 9413836"/>
              <a:gd name="connsiteY1" fmla="*/ 0 h 7793345"/>
              <a:gd name="connsiteX2" fmla="*/ 9413836 w 9413836"/>
              <a:gd name="connsiteY2" fmla="*/ 8246 h 7793345"/>
              <a:gd name="connsiteX3" fmla="*/ 7456500 w 9413836"/>
              <a:gd name="connsiteY3" fmla="*/ 7793345 h 7793345"/>
              <a:gd name="connsiteX4" fmla="*/ 0 w 9413836"/>
              <a:gd name="connsiteY4" fmla="*/ 7782776 h 779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836" h="7793345">
                <a:moveTo>
                  <a:pt x="0" y="7782776"/>
                </a:moveTo>
                <a:lnTo>
                  <a:pt x="2088" y="0"/>
                </a:lnTo>
                <a:lnTo>
                  <a:pt x="9413836" y="8246"/>
                </a:lnTo>
                <a:lnTo>
                  <a:pt x="7456500" y="7793345"/>
                </a:lnTo>
                <a:lnTo>
                  <a:pt x="0" y="7782776"/>
                </a:lnTo>
                <a:close/>
              </a:path>
            </a:pathLst>
          </a:custGeom>
          <a:solidFill>
            <a:srgbClr val="ECF3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object 12">
            <a:extLst>
              <a:ext uri="{FF2B5EF4-FFF2-40B4-BE49-F238E27FC236}">
                <a16:creationId xmlns:a16="http://schemas.microsoft.com/office/drawing/2014/main" id="{DF29CCE7-B6A2-5A1B-CCF5-72180A58F016}"/>
              </a:ext>
            </a:extLst>
          </p:cNvPr>
          <p:cNvSpPr/>
          <p:nvPr userDrawn="1"/>
        </p:nvSpPr>
        <p:spPr>
          <a:xfrm>
            <a:off x="-18878" y="4005742"/>
            <a:ext cx="5486400" cy="46181"/>
          </a:xfrm>
          <a:prstGeom prst="rect">
            <a:avLst/>
          </a:prstGeom>
          <a:solidFill>
            <a:srgbClr val="FFCB04"/>
          </a:solidFill>
        </p:spPr>
        <p:txBody>
          <a:bodyPr wrap="square" lIns="0" tIns="0" rIns="0" bIns="0" rtlCol="0"/>
          <a:lstStyle/>
          <a:p>
            <a:endParaRPr sz="1588"/>
          </a:p>
        </p:txBody>
      </p:sp>
      <p:sp>
        <p:nvSpPr>
          <p:cNvPr id="9" name="object 13">
            <a:extLst>
              <a:ext uri="{FF2B5EF4-FFF2-40B4-BE49-F238E27FC236}">
                <a16:creationId xmlns:a16="http://schemas.microsoft.com/office/drawing/2014/main" id="{A44133D8-B17A-5E32-A427-9C236B91F19A}"/>
              </a:ext>
            </a:extLst>
          </p:cNvPr>
          <p:cNvSpPr/>
          <p:nvPr userDrawn="1"/>
        </p:nvSpPr>
        <p:spPr>
          <a:xfrm>
            <a:off x="0" y="1143310"/>
            <a:ext cx="12192000" cy="4211780"/>
          </a:xfrm>
          <a:prstGeom prst="rect">
            <a:avLst/>
          </a:prstGeom>
          <a:ln w="12700">
            <a:noFill/>
          </a:ln>
        </p:spPr>
        <p:txBody>
          <a:bodyPr wrap="square" lIns="0" tIns="0" rIns="0" bIns="0" rtlCol="0"/>
          <a:lstStyle/>
          <a:p>
            <a:endParaRPr sz="1588"/>
          </a:p>
        </p:txBody>
      </p:sp>
      <p:pic>
        <p:nvPicPr>
          <p:cNvPr id="11" name="Picture 2" descr="Logo&#10;&#10;Description automatically generated">
            <a:extLst>
              <a:ext uri="{FF2B5EF4-FFF2-40B4-BE49-F238E27FC236}">
                <a16:creationId xmlns:a16="http://schemas.microsoft.com/office/drawing/2014/main" id="{DC01114D-A03C-1CC2-AD03-88D90DE03E9C}"/>
              </a:ext>
            </a:extLst>
          </p:cNvPr>
          <p:cNvPicPr>
            <a:picLocks noChangeAspect="1" noChangeArrowheads="1"/>
          </p:cNvPicPr>
          <p:nvPr userDrawn="1"/>
        </p:nvPicPr>
        <p:blipFill>
          <a:blip r:embed="rId3"/>
          <a:srcRect/>
          <a:stretch>
            <a:fillRect/>
          </a:stretch>
        </p:blipFill>
        <p:spPr bwMode="auto">
          <a:xfrm>
            <a:off x="-29852" y="440894"/>
            <a:ext cx="3502053" cy="936407"/>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9">
            <a:extLst>
              <a:ext uri="{FF2B5EF4-FFF2-40B4-BE49-F238E27FC236}">
                <a16:creationId xmlns:a16="http://schemas.microsoft.com/office/drawing/2014/main" id="{28FAB722-427B-0E34-952E-395D6B372B54}"/>
              </a:ext>
            </a:extLst>
          </p:cNvPr>
          <p:cNvSpPr txBox="1">
            <a:spLocks noGrp="1"/>
          </p:cNvSpPr>
          <p:nvPr>
            <p:ph type="title" hasCustomPrompt="1"/>
          </p:nvPr>
        </p:nvSpPr>
        <p:spPr>
          <a:xfrm>
            <a:off x="918882" y="2043411"/>
            <a:ext cx="6521824" cy="1166457"/>
          </a:xfrm>
          <a:prstGeom prst="rect">
            <a:avLst/>
          </a:prstGeom>
        </p:spPr>
        <p:txBody>
          <a:bodyPr vert="horz" wrap="square" lIns="0" tIns="17446" rIns="0" bIns="0" rtlCol="0">
            <a:spAutoFit/>
          </a:bodyPr>
          <a:lstStyle>
            <a:lvl1pPr>
              <a:defRPr sz="3883" baseline="0" dirty="0">
                <a:solidFill>
                  <a:srgbClr val="1A325D"/>
                </a:solidFill>
                <a:latin typeface="Avenir LT Std 45 Book"/>
                <a:cs typeface="Avenir LT Std 45 Book"/>
              </a:defRPr>
            </a:lvl1pPr>
          </a:lstStyle>
          <a:p>
            <a:pPr marL="15393" marR="807365" lvl="0">
              <a:spcBef>
                <a:spcPts val="121"/>
              </a:spcBef>
            </a:pPr>
            <a:r>
              <a:rPr lang="en-US" sz="3883">
                <a:solidFill>
                  <a:srgbClr val="1A325D"/>
                </a:solidFill>
                <a:latin typeface="Avenir LT Std 45 Book"/>
                <a:cs typeface="Avenir LT Std 45 Book"/>
              </a:rPr>
              <a:t>GRID DEPLOYMENT OFFICE</a:t>
            </a:r>
            <a:r>
              <a:rPr lang="en-US" sz="4765">
                <a:solidFill>
                  <a:srgbClr val="1A325D"/>
                </a:solidFill>
                <a:latin typeface="Avenir LT Std 45 Book"/>
                <a:cs typeface="Avenir LT Std 45 Book"/>
              </a:rPr>
              <a:t> </a:t>
            </a:r>
            <a:br>
              <a:rPr lang="en-US" sz="4765">
                <a:solidFill>
                  <a:srgbClr val="1A325D"/>
                </a:solidFill>
                <a:latin typeface="Avenir LT Std 45 Book"/>
                <a:cs typeface="Avenir LT Std 45 Book"/>
              </a:rPr>
            </a:br>
            <a:r>
              <a:rPr lang="en-US" sz="3530">
                <a:solidFill>
                  <a:srgbClr val="1A325D"/>
                </a:solidFill>
                <a:latin typeface="Avenir LT Std 45 Book"/>
                <a:cs typeface="Avenir LT Std 45 Book"/>
              </a:rPr>
              <a:t>TITLE</a:t>
            </a:r>
            <a:endParaRPr lang="en-US" sz="3530" spc="-24">
              <a:solidFill>
                <a:srgbClr val="1A325D"/>
              </a:solidFill>
              <a:latin typeface="Avenir LT Std 45 Book"/>
              <a:cs typeface="Avenir LT Std 45 Book"/>
            </a:endParaRPr>
          </a:p>
        </p:txBody>
      </p:sp>
      <p:sp>
        <p:nvSpPr>
          <p:cNvPr id="3" name="Text Placeholder 3">
            <a:extLst>
              <a:ext uri="{FF2B5EF4-FFF2-40B4-BE49-F238E27FC236}">
                <a16:creationId xmlns:a16="http://schemas.microsoft.com/office/drawing/2014/main" id="{081EB2E5-9728-1AAF-528A-28176ED918D9}"/>
              </a:ext>
            </a:extLst>
          </p:cNvPr>
          <p:cNvSpPr>
            <a:spLocks noGrp="1"/>
          </p:cNvSpPr>
          <p:nvPr>
            <p:ph type="body" sz="quarter" idx="10" hasCustomPrompt="1"/>
          </p:nvPr>
        </p:nvSpPr>
        <p:spPr>
          <a:xfrm>
            <a:off x="1075765" y="4560612"/>
            <a:ext cx="4146176" cy="244411"/>
          </a:xfrm>
          <a:prstGeom prst="rect">
            <a:avLst/>
          </a:prstGeom>
        </p:spPr>
        <p:txBody>
          <a:bodyPr/>
          <a:lstStyle>
            <a:lvl1pPr marL="15393" marR="6157" indent="0" defTabSz="806867" eaLnBrk="1" fontAlgn="auto" latinLnBrk="0" hangingPunct="1">
              <a:lnSpc>
                <a:spcPct val="100000"/>
              </a:lnSpc>
              <a:spcBef>
                <a:spcPts val="121"/>
              </a:spcBef>
              <a:spcAft>
                <a:spcPts val="0"/>
              </a:spcAft>
              <a:buClrTx/>
              <a:buSzTx/>
              <a:buFontTx/>
              <a:buNone/>
              <a:tabLst/>
              <a:defRPr kumimoji="0" lang="en-US" sz="1588" b="1" i="0" u="none" strike="noStrike" kern="0" cap="none" spc="0" normalizeH="0" baseline="0" noProof="0" dirty="0">
                <a:ln>
                  <a:noFill/>
                </a:ln>
                <a:solidFill>
                  <a:srgbClr val="2460AD"/>
                </a:solidFill>
                <a:effectLst/>
                <a:uLnTx/>
                <a:uFillTx/>
                <a:latin typeface="Arial"/>
                <a:ea typeface="+mn-ea"/>
                <a:cs typeface="Arial"/>
              </a:defRPr>
            </a:lvl1pPr>
          </a:lstStyle>
          <a:p>
            <a:pPr marL="15393" marR="6157" lvl="0" indent="0" defTabSz="806867" eaLnBrk="1" fontAlgn="auto" latinLnBrk="0" hangingPunct="1">
              <a:lnSpc>
                <a:spcPct val="100000"/>
              </a:lnSpc>
              <a:spcBef>
                <a:spcPts val="121"/>
              </a:spcBef>
              <a:spcAft>
                <a:spcPts val="0"/>
              </a:spcAft>
              <a:buClrTx/>
              <a:buSzTx/>
              <a:buFontTx/>
              <a:buNone/>
              <a:tabLst/>
              <a:defRPr/>
            </a:pPr>
            <a:r>
              <a:rPr kumimoji="0" lang="en-US" sz="1588" b="1" i="0" u="none" strike="noStrike" kern="0" cap="none" spc="0" normalizeH="0" baseline="0" noProof="0">
                <a:ln>
                  <a:noFill/>
                </a:ln>
                <a:solidFill>
                  <a:srgbClr val="2460AD"/>
                </a:solidFill>
                <a:effectLst/>
                <a:uLnTx/>
                <a:uFillTx/>
                <a:latin typeface="Arial"/>
                <a:cs typeface="Arial"/>
              </a:rPr>
              <a:t>Subhead Copy</a:t>
            </a:r>
            <a:endParaRPr kumimoji="0" lang="en-US" sz="1588" b="0" i="0" u="none" strike="noStrike" kern="0" cap="none" spc="0" normalizeH="0" baseline="0" noProof="0">
              <a:ln>
                <a:noFill/>
              </a:ln>
              <a:solidFill>
                <a:srgbClr val="2460AD"/>
              </a:solidFill>
              <a:effectLst/>
              <a:uLnTx/>
              <a:uFillTx/>
              <a:latin typeface="Arial"/>
              <a:cs typeface="Arial"/>
            </a:endParaRPr>
          </a:p>
        </p:txBody>
      </p:sp>
      <p:sp>
        <p:nvSpPr>
          <p:cNvPr id="4" name="Text Placeholder 5">
            <a:extLst>
              <a:ext uri="{FF2B5EF4-FFF2-40B4-BE49-F238E27FC236}">
                <a16:creationId xmlns:a16="http://schemas.microsoft.com/office/drawing/2014/main" id="{E26BF7E5-116C-C08F-2A4F-523BB2795276}"/>
              </a:ext>
            </a:extLst>
          </p:cNvPr>
          <p:cNvSpPr>
            <a:spLocks noGrp="1"/>
          </p:cNvSpPr>
          <p:nvPr>
            <p:ph type="body" sz="quarter" idx="11" hasCustomPrompt="1"/>
          </p:nvPr>
        </p:nvSpPr>
        <p:spPr>
          <a:xfrm>
            <a:off x="1075765" y="5051052"/>
            <a:ext cx="3133445" cy="242487"/>
          </a:xfrm>
          <a:prstGeom prst="rect">
            <a:avLst/>
          </a:prstGeom>
          <a:ln>
            <a:solidFill>
              <a:srgbClr val="2460AD"/>
            </a:solidFill>
          </a:ln>
        </p:spPr>
        <p:txBody>
          <a:bodyPr/>
          <a:lstStyle>
            <a:lvl1pPr marL="15393" marR="0" indent="0" defTabSz="806867" eaLnBrk="1" fontAlgn="auto" latinLnBrk="0" hangingPunct="1">
              <a:lnSpc>
                <a:spcPct val="100000"/>
              </a:lnSpc>
              <a:spcBef>
                <a:spcPts val="2060"/>
              </a:spcBef>
              <a:spcAft>
                <a:spcPts val="0"/>
              </a:spcAft>
              <a:buClrTx/>
              <a:buSzTx/>
              <a:buFontTx/>
              <a:buNone/>
              <a:tabLst/>
              <a:defRPr kumimoji="0" lang="en-US" sz="1576" b="0" i="0" u="none" strike="noStrike" kern="0" cap="none" spc="0" normalizeH="0" baseline="0" noProof="0" dirty="0" smtClean="0">
                <a:ln>
                  <a:noFill/>
                </a:ln>
                <a:solidFill>
                  <a:srgbClr val="2460AD"/>
                </a:solidFill>
                <a:effectLst/>
                <a:uLnTx/>
                <a:uFillTx/>
                <a:latin typeface="Arial"/>
                <a:ea typeface="+mn-ea"/>
                <a:cs typeface="Arial"/>
              </a:defRPr>
            </a:lvl1pPr>
          </a:lstStyle>
          <a:p>
            <a:pPr marL="15393" marR="0" lvl="0" indent="0" defTabSz="806867" eaLnBrk="1" fontAlgn="auto" latinLnBrk="0" hangingPunct="1">
              <a:lnSpc>
                <a:spcPct val="100000"/>
              </a:lnSpc>
              <a:spcBef>
                <a:spcPts val="2060"/>
              </a:spcBef>
              <a:spcAft>
                <a:spcPts val="0"/>
              </a:spcAft>
              <a:buClrTx/>
              <a:buSzTx/>
              <a:buFontTx/>
              <a:buNone/>
              <a:tabLst/>
              <a:defRPr/>
            </a:pPr>
            <a:r>
              <a:rPr kumimoji="0" lang="en-US" sz="1576" b="0" i="0" u="none" strike="noStrike" kern="0" cap="none" spc="0" normalizeH="0" baseline="0" noProof="0">
                <a:ln>
                  <a:noFill/>
                </a:ln>
                <a:solidFill>
                  <a:srgbClr val="2460AD"/>
                </a:solidFill>
                <a:effectLst/>
                <a:uLnTx/>
                <a:uFillTx/>
                <a:latin typeface="Arial"/>
                <a:cs typeface="Arial"/>
              </a:rPr>
              <a:t>September </a:t>
            </a:r>
            <a:r>
              <a:rPr kumimoji="0" lang="en-US" sz="1576" b="0" i="0" u="none" strike="noStrike" kern="0" cap="none" spc="-24" normalizeH="0" baseline="0" noProof="0">
                <a:ln>
                  <a:noFill/>
                </a:ln>
                <a:solidFill>
                  <a:srgbClr val="2460AD"/>
                </a:solidFill>
                <a:effectLst/>
                <a:uLnTx/>
                <a:uFillTx/>
                <a:latin typeface="Arial"/>
                <a:cs typeface="Arial"/>
              </a:rPr>
              <a:t>2022</a:t>
            </a:r>
            <a:endParaRPr kumimoji="0" lang="en-US" sz="1576" b="0" i="0" u="none" strike="noStrike" kern="0" cap="none" spc="0" normalizeH="0" baseline="0" noProof="0">
              <a:ln>
                <a:noFill/>
              </a:ln>
              <a:solidFill>
                <a:srgbClr val="2460AD"/>
              </a:solidFill>
              <a:effectLst/>
              <a:uLnTx/>
              <a:uFillTx/>
              <a:latin typeface="Arial"/>
              <a:cs typeface="Arial"/>
            </a:endParaRPr>
          </a:p>
        </p:txBody>
      </p:sp>
    </p:spTree>
    <p:extLst>
      <p:ext uri="{BB962C8B-B14F-4D97-AF65-F5344CB8AC3E}">
        <p14:creationId xmlns:p14="http://schemas.microsoft.com/office/powerpoint/2010/main" val="4030923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pic>
        <p:nvPicPr>
          <p:cNvPr id="5" name="object 899">
            <a:extLst>
              <a:ext uri="{FF2B5EF4-FFF2-40B4-BE49-F238E27FC236}">
                <a16:creationId xmlns:a16="http://schemas.microsoft.com/office/drawing/2014/main" id="{F4229A61-071A-BBB9-9577-960C89BC51A6}"/>
              </a:ext>
            </a:extLst>
          </p:cNvPr>
          <p:cNvPicPr/>
          <p:nvPr userDrawn="1"/>
        </p:nvPicPr>
        <p:blipFill rotWithShape="1">
          <a:blip r:embed="rId2" cstate="print">
            <a:extLst>
              <a:ext uri="{28A0092B-C50C-407E-A947-70E740481C1C}">
                <a14:useLocalDpi xmlns:a14="http://schemas.microsoft.com/office/drawing/2010/main" val="0"/>
              </a:ext>
            </a:extLst>
          </a:blip>
          <a:srcRect l="3190" r="22392"/>
          <a:stretch/>
        </p:blipFill>
        <p:spPr>
          <a:xfrm>
            <a:off x="4524390" y="-2794"/>
            <a:ext cx="7667611" cy="6860794"/>
          </a:xfrm>
          <a:prstGeom prst="rect">
            <a:avLst/>
          </a:prstGeom>
        </p:spPr>
      </p:pic>
      <p:sp>
        <p:nvSpPr>
          <p:cNvPr id="6" name="Parallelogram 13">
            <a:extLst>
              <a:ext uri="{FF2B5EF4-FFF2-40B4-BE49-F238E27FC236}">
                <a16:creationId xmlns:a16="http://schemas.microsoft.com/office/drawing/2014/main" id="{9747EE2E-E452-9172-2D2E-55FC80846DA7}"/>
              </a:ext>
            </a:extLst>
          </p:cNvPr>
          <p:cNvSpPr/>
          <p:nvPr userDrawn="1"/>
        </p:nvSpPr>
        <p:spPr>
          <a:xfrm>
            <a:off x="0" y="-19886"/>
            <a:ext cx="10082926" cy="6894979"/>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29344 h 7829344"/>
              <a:gd name="connsiteX1" fmla="*/ 3026115 w 14859000"/>
              <a:gd name="connsiteY1" fmla="*/ 961901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41220 h 7841220"/>
              <a:gd name="connsiteX1" fmla="*/ 3358624 w 14859000"/>
              <a:gd name="connsiteY1" fmla="*/ 0 h 7841220"/>
              <a:gd name="connsiteX2" fmla="*/ 14859000 w 14859000"/>
              <a:gd name="connsiteY2" fmla="*/ 11876 h 7841220"/>
              <a:gd name="connsiteX3" fmla="*/ 12901664 w 14859000"/>
              <a:gd name="connsiteY3" fmla="*/ 7841220 h 7841220"/>
              <a:gd name="connsiteX4" fmla="*/ 0 w 14859000"/>
              <a:gd name="connsiteY4" fmla="*/ 7841220 h 7841220"/>
              <a:gd name="connsiteX0" fmla="*/ 560233 w 11500376"/>
              <a:gd name="connsiteY0" fmla="*/ 6238051 h 7841220"/>
              <a:gd name="connsiteX1" fmla="*/ 0 w 11500376"/>
              <a:gd name="connsiteY1" fmla="*/ 0 h 7841220"/>
              <a:gd name="connsiteX2" fmla="*/ 11500376 w 11500376"/>
              <a:gd name="connsiteY2" fmla="*/ 11876 h 7841220"/>
              <a:gd name="connsiteX3" fmla="*/ 9543040 w 11500376"/>
              <a:gd name="connsiteY3" fmla="*/ 7841220 h 7841220"/>
              <a:gd name="connsiteX4" fmla="*/ 560233 w 11500376"/>
              <a:gd name="connsiteY4" fmla="*/ 6238051 h 7841220"/>
              <a:gd name="connsiteX0" fmla="*/ 2093 w 11500376"/>
              <a:gd name="connsiteY0" fmla="*/ 7781843 h 7841220"/>
              <a:gd name="connsiteX1" fmla="*/ 0 w 11500376"/>
              <a:gd name="connsiteY1" fmla="*/ 0 h 7841220"/>
              <a:gd name="connsiteX2" fmla="*/ 11500376 w 11500376"/>
              <a:gd name="connsiteY2" fmla="*/ 11876 h 7841220"/>
              <a:gd name="connsiteX3" fmla="*/ 9543040 w 11500376"/>
              <a:gd name="connsiteY3" fmla="*/ 7841220 h 7841220"/>
              <a:gd name="connsiteX4" fmla="*/ 2093 w 11500376"/>
              <a:gd name="connsiteY4" fmla="*/ 7781843 h 7841220"/>
              <a:gd name="connsiteX0" fmla="*/ 2093 w 11500376"/>
              <a:gd name="connsiteY0" fmla="*/ 7781843 h 7783671"/>
              <a:gd name="connsiteX1" fmla="*/ 0 w 11500376"/>
              <a:gd name="connsiteY1" fmla="*/ 0 h 7783671"/>
              <a:gd name="connsiteX2" fmla="*/ 11500376 w 11500376"/>
              <a:gd name="connsiteY2" fmla="*/ 11876 h 7783671"/>
              <a:gd name="connsiteX3" fmla="*/ 9562223 w 11500376"/>
              <a:gd name="connsiteY3" fmla="*/ 7783671 h 7783671"/>
              <a:gd name="connsiteX4" fmla="*/ 2093 w 11500376"/>
              <a:gd name="connsiteY4" fmla="*/ 7781843 h 7783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376" h="7783671">
                <a:moveTo>
                  <a:pt x="2093" y="7781843"/>
                </a:moveTo>
                <a:cubicBezTo>
                  <a:pt x="1395" y="5187895"/>
                  <a:pt x="698" y="2593948"/>
                  <a:pt x="0" y="0"/>
                </a:cubicBezTo>
                <a:lnTo>
                  <a:pt x="11500376" y="11876"/>
                </a:lnTo>
                <a:lnTo>
                  <a:pt x="9562223" y="7783671"/>
                </a:lnTo>
                <a:lnTo>
                  <a:pt x="2093" y="77818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7" name="Picture 2" descr="Logo&#10;&#10;Description automatically generated">
            <a:extLst>
              <a:ext uri="{FF2B5EF4-FFF2-40B4-BE49-F238E27FC236}">
                <a16:creationId xmlns:a16="http://schemas.microsoft.com/office/drawing/2014/main" id="{448996AB-A035-F582-6AF5-E922BBF6C062}"/>
              </a:ext>
            </a:extLst>
          </p:cNvPr>
          <p:cNvPicPr>
            <a:picLocks noChangeAspect="1" noChangeArrowheads="1"/>
          </p:cNvPicPr>
          <p:nvPr userDrawn="1"/>
        </p:nvPicPr>
        <p:blipFill>
          <a:blip r:embed="rId3"/>
          <a:srcRect/>
          <a:stretch>
            <a:fillRect/>
          </a:stretch>
        </p:blipFill>
        <p:spPr bwMode="auto">
          <a:xfrm>
            <a:off x="5765928" y="5719791"/>
            <a:ext cx="2487090" cy="66501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F9891A4-CDF4-CCFD-C9A6-D7F7B2D80C72}"/>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object 3244">
            <a:extLst>
              <a:ext uri="{FF2B5EF4-FFF2-40B4-BE49-F238E27FC236}">
                <a16:creationId xmlns:a16="http://schemas.microsoft.com/office/drawing/2014/main" id="{9A55EDB9-F1E0-3529-4348-51E3E1288FE9}"/>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4" name="Text Placeholder 13">
            <a:extLst>
              <a:ext uri="{FF2B5EF4-FFF2-40B4-BE49-F238E27FC236}">
                <a16:creationId xmlns:a16="http://schemas.microsoft.com/office/drawing/2014/main" id="{D865A324-4250-57EB-EBB9-E4A6DDA5B040}"/>
              </a:ext>
            </a:extLst>
          </p:cNvPr>
          <p:cNvSpPr>
            <a:spLocks noGrp="1"/>
          </p:cNvSpPr>
          <p:nvPr>
            <p:ph type="body" sz="quarter" idx="17"/>
          </p:nvPr>
        </p:nvSpPr>
        <p:spPr>
          <a:xfrm>
            <a:off x="815227" y="2232772"/>
            <a:ext cx="7219390" cy="143855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ext Placeholder 13">
            <a:extLst>
              <a:ext uri="{FF2B5EF4-FFF2-40B4-BE49-F238E27FC236}">
                <a16:creationId xmlns:a16="http://schemas.microsoft.com/office/drawing/2014/main" id="{E57E84F2-55B8-33D4-186E-8051E8C1A3B5}"/>
              </a:ext>
            </a:extLst>
          </p:cNvPr>
          <p:cNvSpPr>
            <a:spLocks noGrp="1"/>
          </p:cNvSpPr>
          <p:nvPr>
            <p:ph type="body" sz="quarter" idx="18"/>
          </p:nvPr>
        </p:nvSpPr>
        <p:spPr>
          <a:xfrm>
            <a:off x="815227" y="4375573"/>
            <a:ext cx="7219390" cy="143855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Placeholder 1">
            <a:extLst>
              <a:ext uri="{FF2B5EF4-FFF2-40B4-BE49-F238E27FC236}">
                <a16:creationId xmlns:a16="http://schemas.microsoft.com/office/drawing/2014/main" id="{B56A4ED8-3B4D-EF1E-6D4D-E0D9ADE4E82F}"/>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4">
            <a:extLst>
              <a:ext uri="{FF2B5EF4-FFF2-40B4-BE49-F238E27FC236}">
                <a16:creationId xmlns:a16="http://schemas.microsoft.com/office/drawing/2014/main" id="{39F76E74-6A88-789A-FFB4-7B49E9D2D660}"/>
              </a:ext>
            </a:extLst>
          </p:cNvPr>
          <p:cNvSpPr>
            <a:spLocks noGrp="1"/>
          </p:cNvSpPr>
          <p:nvPr>
            <p:ph type="body" sz="quarter" idx="20" hasCustomPrompt="1"/>
          </p:nvPr>
        </p:nvSpPr>
        <p:spPr>
          <a:xfrm>
            <a:off x="806362" y="1839596"/>
            <a:ext cx="718651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2" name="Text Placeholder 4">
            <a:extLst>
              <a:ext uri="{FF2B5EF4-FFF2-40B4-BE49-F238E27FC236}">
                <a16:creationId xmlns:a16="http://schemas.microsoft.com/office/drawing/2014/main" id="{818D2432-7725-AFAC-84D7-DBEF56C8B190}"/>
              </a:ext>
            </a:extLst>
          </p:cNvPr>
          <p:cNvSpPr>
            <a:spLocks noGrp="1"/>
          </p:cNvSpPr>
          <p:nvPr>
            <p:ph type="body" sz="quarter" idx="21" hasCustomPrompt="1"/>
          </p:nvPr>
        </p:nvSpPr>
        <p:spPr>
          <a:xfrm>
            <a:off x="806362" y="3989047"/>
            <a:ext cx="718651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3330804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1 Column Arrows">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3" name="object 4">
            <a:extLst>
              <a:ext uri="{FF2B5EF4-FFF2-40B4-BE49-F238E27FC236}">
                <a16:creationId xmlns:a16="http://schemas.microsoft.com/office/drawing/2014/main" id="{78556B45-8710-BB6D-A9C9-48A123035FBC}"/>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4" name="object 3244">
            <a:extLst>
              <a:ext uri="{FF2B5EF4-FFF2-40B4-BE49-F238E27FC236}">
                <a16:creationId xmlns:a16="http://schemas.microsoft.com/office/drawing/2014/main" id="{F5F1D10E-2546-D05B-FFF4-4E38E1383CCD}"/>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2" name="Text Placeholder 11">
            <a:extLst>
              <a:ext uri="{FF2B5EF4-FFF2-40B4-BE49-F238E27FC236}">
                <a16:creationId xmlns:a16="http://schemas.microsoft.com/office/drawing/2014/main" id="{3E9DFF98-E750-2BAA-362C-E7BF6B31B609}"/>
              </a:ext>
            </a:extLst>
          </p:cNvPr>
          <p:cNvSpPr>
            <a:spLocks noGrp="1"/>
          </p:cNvSpPr>
          <p:nvPr>
            <p:ph type="body" sz="quarter" idx="14"/>
          </p:nvPr>
        </p:nvSpPr>
        <p:spPr>
          <a:xfrm>
            <a:off x="815228" y="2271381"/>
            <a:ext cx="10184747" cy="315916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itle Placeholder 1">
            <a:extLst>
              <a:ext uri="{FF2B5EF4-FFF2-40B4-BE49-F238E27FC236}">
                <a16:creationId xmlns:a16="http://schemas.microsoft.com/office/drawing/2014/main" id="{E074CD5D-1A00-72E4-806D-7A72841802E1}"/>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7" name="Text Placeholder 4">
            <a:extLst>
              <a:ext uri="{FF2B5EF4-FFF2-40B4-BE49-F238E27FC236}">
                <a16:creationId xmlns:a16="http://schemas.microsoft.com/office/drawing/2014/main" id="{BE4561ED-CB55-2AC7-15A8-71F50424B9D0}"/>
              </a:ext>
            </a:extLst>
          </p:cNvPr>
          <p:cNvSpPr>
            <a:spLocks noGrp="1"/>
          </p:cNvSpPr>
          <p:nvPr>
            <p:ph type="body" sz="quarter" idx="20"/>
          </p:nvPr>
        </p:nvSpPr>
        <p:spPr>
          <a:xfrm>
            <a:off x="806362" y="1839596"/>
            <a:ext cx="10103488"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Click to edit Master text styles</a:t>
            </a:r>
          </a:p>
        </p:txBody>
      </p:sp>
    </p:spTree>
    <p:extLst>
      <p:ext uri="{BB962C8B-B14F-4D97-AF65-F5344CB8AC3E}">
        <p14:creationId xmlns:p14="http://schemas.microsoft.com/office/powerpoint/2010/main" val="3196128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 Columns Arrows">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6" name="object 4">
            <a:extLst>
              <a:ext uri="{FF2B5EF4-FFF2-40B4-BE49-F238E27FC236}">
                <a16:creationId xmlns:a16="http://schemas.microsoft.com/office/drawing/2014/main" id="{3B6F155A-33D0-3B74-E898-FE2631F10C4F}"/>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4" name="Text Placeholder 13">
            <a:extLst>
              <a:ext uri="{FF2B5EF4-FFF2-40B4-BE49-F238E27FC236}">
                <a16:creationId xmlns:a16="http://schemas.microsoft.com/office/drawing/2014/main" id="{94F274C0-F4AF-A30A-C0DB-5567A6E6CC1F}"/>
              </a:ext>
            </a:extLst>
          </p:cNvPr>
          <p:cNvSpPr>
            <a:spLocks noGrp="1"/>
          </p:cNvSpPr>
          <p:nvPr>
            <p:ph type="body" sz="quarter" idx="18"/>
          </p:nvPr>
        </p:nvSpPr>
        <p:spPr>
          <a:xfrm>
            <a:off x="815228" y="2326622"/>
            <a:ext cx="4996424" cy="295835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6">
            <a:extLst>
              <a:ext uri="{FF2B5EF4-FFF2-40B4-BE49-F238E27FC236}">
                <a16:creationId xmlns:a16="http://schemas.microsoft.com/office/drawing/2014/main" id="{5D610493-7E60-5845-4818-87E3741EE46E}"/>
              </a:ext>
            </a:extLst>
          </p:cNvPr>
          <p:cNvSpPr>
            <a:spLocks noGrp="1"/>
          </p:cNvSpPr>
          <p:nvPr>
            <p:ph type="body" sz="quarter" idx="19"/>
          </p:nvPr>
        </p:nvSpPr>
        <p:spPr>
          <a:xfrm>
            <a:off x="6380164" y="2326622"/>
            <a:ext cx="4996424" cy="201705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Placeholder 1">
            <a:extLst>
              <a:ext uri="{FF2B5EF4-FFF2-40B4-BE49-F238E27FC236}">
                <a16:creationId xmlns:a16="http://schemas.microsoft.com/office/drawing/2014/main" id="{24F7E05F-0F19-70AF-4F7D-7B4521B381CD}"/>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5" name="Text Placeholder 4">
            <a:extLst>
              <a:ext uri="{FF2B5EF4-FFF2-40B4-BE49-F238E27FC236}">
                <a16:creationId xmlns:a16="http://schemas.microsoft.com/office/drawing/2014/main" id="{32BEEC3F-D6F1-14D8-5AA8-FC2E73F29E27}"/>
              </a:ext>
            </a:extLst>
          </p:cNvPr>
          <p:cNvSpPr>
            <a:spLocks noGrp="1"/>
          </p:cNvSpPr>
          <p:nvPr>
            <p:ph type="body" sz="quarter" idx="20"/>
          </p:nvPr>
        </p:nvSpPr>
        <p:spPr>
          <a:xfrm>
            <a:off x="806362" y="1839596"/>
            <a:ext cx="5005290"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Click to edit Master text styles</a:t>
            </a:r>
          </a:p>
        </p:txBody>
      </p:sp>
      <p:sp>
        <p:nvSpPr>
          <p:cNvPr id="8" name="Text Placeholder 4">
            <a:extLst>
              <a:ext uri="{FF2B5EF4-FFF2-40B4-BE49-F238E27FC236}">
                <a16:creationId xmlns:a16="http://schemas.microsoft.com/office/drawing/2014/main" id="{B1774543-176F-5D08-1B2C-2D9F0CED5C63}"/>
              </a:ext>
            </a:extLst>
          </p:cNvPr>
          <p:cNvSpPr>
            <a:spLocks noGrp="1"/>
          </p:cNvSpPr>
          <p:nvPr>
            <p:ph type="body" sz="quarter" idx="21"/>
          </p:nvPr>
        </p:nvSpPr>
        <p:spPr>
          <a:xfrm>
            <a:off x="6364941" y="1839596"/>
            <a:ext cx="5005290"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Click to edit Master text styles</a:t>
            </a:r>
          </a:p>
        </p:txBody>
      </p:sp>
    </p:spTree>
    <p:extLst>
      <p:ext uri="{BB962C8B-B14F-4D97-AF65-F5344CB8AC3E}">
        <p14:creationId xmlns:p14="http://schemas.microsoft.com/office/powerpoint/2010/main" val="19698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column - whit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6" name="object 4">
            <a:extLst>
              <a:ext uri="{FF2B5EF4-FFF2-40B4-BE49-F238E27FC236}">
                <a16:creationId xmlns:a16="http://schemas.microsoft.com/office/drawing/2014/main" id="{3B6F155A-33D0-3B74-E898-FE2631F10C4F}"/>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9" name="Content Placeholder 2">
            <a:extLst>
              <a:ext uri="{FF2B5EF4-FFF2-40B4-BE49-F238E27FC236}">
                <a16:creationId xmlns:a16="http://schemas.microsoft.com/office/drawing/2014/main" id="{16D27441-FCC7-4EF2-0624-3AD2DF2B0347}"/>
              </a:ext>
            </a:extLst>
          </p:cNvPr>
          <p:cNvSpPr>
            <a:spLocks noGrp="1"/>
          </p:cNvSpPr>
          <p:nvPr>
            <p:ph sz="quarter" idx="10"/>
          </p:nvPr>
        </p:nvSpPr>
        <p:spPr>
          <a:xfrm>
            <a:off x="814892" y="2256984"/>
            <a:ext cx="10649096" cy="36744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1">
            <a:extLst>
              <a:ext uri="{FF2B5EF4-FFF2-40B4-BE49-F238E27FC236}">
                <a16:creationId xmlns:a16="http://schemas.microsoft.com/office/drawing/2014/main" id="{7EBE4563-3143-511E-AC09-018CF392AD37}"/>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4">
            <a:extLst>
              <a:ext uri="{FF2B5EF4-FFF2-40B4-BE49-F238E27FC236}">
                <a16:creationId xmlns:a16="http://schemas.microsoft.com/office/drawing/2014/main" id="{E4F71303-AC2C-A0DC-3EDC-0FF27BDC0C19}"/>
              </a:ext>
            </a:extLst>
          </p:cNvPr>
          <p:cNvSpPr>
            <a:spLocks noGrp="1"/>
          </p:cNvSpPr>
          <p:nvPr>
            <p:ph type="body" sz="quarter" idx="20" hasCustomPrompt="1"/>
          </p:nvPr>
        </p:nvSpPr>
        <p:spPr>
          <a:xfrm>
            <a:off x="806362" y="1839596"/>
            <a:ext cx="10657625"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1855355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6C78-2825-5353-583A-ABCF6BBE27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A948AB-1DC1-0DE1-C7E6-0A4E5DF76D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46708-9943-A514-5D90-A7CDCD553DE1}"/>
              </a:ext>
            </a:extLst>
          </p:cNvPr>
          <p:cNvSpPr>
            <a:spLocks noGrp="1"/>
          </p:cNvSpPr>
          <p:nvPr>
            <p:ph type="dt" sz="half" idx="10"/>
          </p:nvPr>
        </p:nvSpPr>
        <p:spPr/>
        <p:txBody>
          <a:bodyPr/>
          <a:lstStyle/>
          <a:p>
            <a:fld id="{922CE865-50C6-410D-B9F9-EB5A049A0E86}" type="datetimeFigureOut">
              <a:rPr lang="en-US" smtClean="0"/>
              <a:t>9/18/2023</a:t>
            </a:fld>
            <a:endParaRPr lang="en-US"/>
          </a:p>
        </p:txBody>
      </p:sp>
      <p:sp>
        <p:nvSpPr>
          <p:cNvPr id="5" name="Footer Placeholder 4">
            <a:extLst>
              <a:ext uri="{FF2B5EF4-FFF2-40B4-BE49-F238E27FC236}">
                <a16:creationId xmlns:a16="http://schemas.microsoft.com/office/drawing/2014/main" id="{90CCD713-CC6C-5279-4D8B-F3C1ACAC3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391D6-4E4A-0CAE-4F86-C0BB65FE9AD0}"/>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2287577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header for longer tit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65B7B0-8099-D761-5332-A4A9F830417D}"/>
              </a:ext>
            </a:extLst>
          </p:cNvPr>
          <p:cNvSpPr/>
          <p:nvPr userDrawn="1"/>
        </p:nvSpPr>
        <p:spPr>
          <a:xfrm>
            <a:off x="461818" y="434944"/>
            <a:ext cx="9399358"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0" name="object 4">
            <a:extLst>
              <a:ext uri="{FF2B5EF4-FFF2-40B4-BE49-F238E27FC236}">
                <a16:creationId xmlns:a16="http://schemas.microsoft.com/office/drawing/2014/main" id="{38F6C821-9939-2CB2-B552-3F76A908BD13}"/>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1" name="object 3244">
            <a:extLst>
              <a:ext uri="{FF2B5EF4-FFF2-40B4-BE49-F238E27FC236}">
                <a16:creationId xmlns:a16="http://schemas.microsoft.com/office/drawing/2014/main" id="{27D17D2C-78F6-26A1-EAE7-7CFFAE4D9D66}"/>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3" name="Content Placeholder 2">
            <a:extLst>
              <a:ext uri="{FF2B5EF4-FFF2-40B4-BE49-F238E27FC236}">
                <a16:creationId xmlns:a16="http://schemas.microsoft.com/office/drawing/2014/main" id="{B73303C1-AFD9-BB7A-0B39-7E233B1474CB}"/>
              </a:ext>
            </a:extLst>
          </p:cNvPr>
          <p:cNvSpPr>
            <a:spLocks noGrp="1"/>
          </p:cNvSpPr>
          <p:nvPr>
            <p:ph sz="quarter" idx="10"/>
          </p:nvPr>
        </p:nvSpPr>
        <p:spPr>
          <a:xfrm>
            <a:off x="814892" y="1738312"/>
            <a:ext cx="10649096" cy="367449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Placeholder 1">
            <a:extLst>
              <a:ext uri="{FF2B5EF4-FFF2-40B4-BE49-F238E27FC236}">
                <a16:creationId xmlns:a16="http://schemas.microsoft.com/office/drawing/2014/main" id="{9C95088B-6F25-DF14-2168-33DBD7F44521}"/>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lvl1pPr>
              <a:defRPr sz="3177"/>
            </a:lvl1pPr>
          </a:lstStyle>
          <a:p>
            <a:r>
              <a:rPr lang="en-US"/>
              <a:t>Click to edit Master title style</a:t>
            </a:r>
          </a:p>
        </p:txBody>
      </p:sp>
    </p:spTree>
    <p:extLst>
      <p:ext uri="{BB962C8B-B14F-4D97-AF65-F5344CB8AC3E}">
        <p14:creationId xmlns:p14="http://schemas.microsoft.com/office/powerpoint/2010/main" val="4033924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arge Text Fie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F443F7-9869-4277-03F3-10AFA69FD883}"/>
              </a:ext>
            </a:extLst>
          </p:cNvPr>
          <p:cNvSpPr/>
          <p:nvPr userDrawn="1"/>
        </p:nvSpPr>
        <p:spPr>
          <a:xfrm>
            <a:off x="448235" y="2286000"/>
            <a:ext cx="6185647" cy="806824"/>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bject 4">
            <a:extLst>
              <a:ext uri="{FF2B5EF4-FFF2-40B4-BE49-F238E27FC236}">
                <a16:creationId xmlns:a16="http://schemas.microsoft.com/office/drawing/2014/main" id="{202D7D92-5270-C91A-2355-9C7864525028}"/>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0" name="object 3244">
            <a:extLst>
              <a:ext uri="{FF2B5EF4-FFF2-40B4-BE49-F238E27FC236}">
                <a16:creationId xmlns:a16="http://schemas.microsoft.com/office/drawing/2014/main" id="{01637C95-4AD4-75A3-6E02-5E7D86363C5F}"/>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2" name="Title Placeholder 1">
            <a:extLst>
              <a:ext uri="{FF2B5EF4-FFF2-40B4-BE49-F238E27FC236}">
                <a16:creationId xmlns:a16="http://schemas.microsoft.com/office/drawing/2014/main" id="{E0F40D63-D5C6-A52E-3553-2F8157F12542}"/>
              </a:ext>
            </a:extLst>
          </p:cNvPr>
          <p:cNvSpPr>
            <a:spLocks noGrp="1"/>
          </p:cNvSpPr>
          <p:nvPr>
            <p:ph type="title"/>
          </p:nvPr>
        </p:nvSpPr>
        <p:spPr>
          <a:xfrm>
            <a:off x="814892" y="2650415"/>
            <a:ext cx="10516721" cy="1518173"/>
          </a:xfrm>
          <a:prstGeom prst="rect">
            <a:avLst/>
          </a:prstGeom>
        </p:spPr>
        <p:txBody>
          <a:bodyPr vert="horz" lIns="91440" tIns="45720" rIns="91440" bIns="45720" rtlCol="0" anchor="ctr">
            <a:noAutofit/>
          </a:bodyPr>
          <a:lstStyle>
            <a:lvl1pPr>
              <a:defRPr sz="7059"/>
            </a:lvl1pPr>
          </a:lstStyle>
          <a:p>
            <a:r>
              <a:rPr lang="en-US"/>
              <a:t>Click to edit Master title style</a:t>
            </a:r>
          </a:p>
        </p:txBody>
      </p:sp>
      <p:pic>
        <p:nvPicPr>
          <p:cNvPr id="3" name="Picture 2">
            <a:extLst>
              <a:ext uri="{FF2B5EF4-FFF2-40B4-BE49-F238E27FC236}">
                <a16:creationId xmlns:a16="http://schemas.microsoft.com/office/drawing/2014/main" id="{18EC886A-F638-5C4A-B049-73B080B165F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p:blipFill>
        <p:spPr bwMode="auto">
          <a:xfrm>
            <a:off x="9427196" y="5715000"/>
            <a:ext cx="2487090" cy="66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5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6" name="object 4">
            <a:extLst>
              <a:ext uri="{FF2B5EF4-FFF2-40B4-BE49-F238E27FC236}">
                <a16:creationId xmlns:a16="http://schemas.microsoft.com/office/drawing/2014/main" id="{3B6F155A-33D0-3B74-E898-FE2631F10C4F}"/>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8" name="Rectangle 7">
            <a:extLst>
              <a:ext uri="{FF2B5EF4-FFF2-40B4-BE49-F238E27FC236}">
                <a16:creationId xmlns:a16="http://schemas.microsoft.com/office/drawing/2014/main" id="{0E254328-AF7A-1FD8-BFE9-EC5F08600E73}"/>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 name="Text Placeholder 3">
            <a:extLst>
              <a:ext uri="{FF2B5EF4-FFF2-40B4-BE49-F238E27FC236}">
                <a16:creationId xmlns:a16="http://schemas.microsoft.com/office/drawing/2014/main" id="{F9932060-CD96-74DB-C7F0-6928D4FC682E}"/>
              </a:ext>
            </a:extLst>
          </p:cNvPr>
          <p:cNvSpPr>
            <a:spLocks noGrp="1"/>
          </p:cNvSpPr>
          <p:nvPr>
            <p:ph type="body" sz="quarter" idx="15"/>
          </p:nvPr>
        </p:nvSpPr>
        <p:spPr>
          <a:xfrm>
            <a:off x="927848" y="1742739"/>
            <a:ext cx="10581154" cy="390059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Placeholder 1">
            <a:extLst>
              <a:ext uri="{FF2B5EF4-FFF2-40B4-BE49-F238E27FC236}">
                <a16:creationId xmlns:a16="http://schemas.microsoft.com/office/drawing/2014/main" id="{91E7E208-B5A6-E9A6-54A6-87F0B4705227}"/>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487707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s No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Text Placeholder 2">
            <a:extLst>
              <a:ext uri="{FF2B5EF4-FFF2-40B4-BE49-F238E27FC236}">
                <a16:creationId xmlns:a16="http://schemas.microsoft.com/office/drawing/2014/main" id="{764E8C52-90C9-C144-E2A3-52D58607621E}"/>
              </a:ext>
            </a:extLst>
          </p:cNvPr>
          <p:cNvSpPr>
            <a:spLocks noGrp="1"/>
          </p:cNvSpPr>
          <p:nvPr>
            <p:ph type="body" sz="quarter" idx="17"/>
          </p:nvPr>
        </p:nvSpPr>
        <p:spPr>
          <a:xfrm>
            <a:off x="461818" y="2538298"/>
            <a:ext cx="4996848" cy="297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1BAEDEF0-143A-2FC6-1C98-CBC1A49688BE}"/>
              </a:ext>
            </a:extLst>
          </p:cNvPr>
          <p:cNvSpPr>
            <a:spLocks noGrp="1"/>
          </p:cNvSpPr>
          <p:nvPr>
            <p:ph type="body" sz="quarter" idx="18"/>
          </p:nvPr>
        </p:nvSpPr>
        <p:spPr>
          <a:xfrm>
            <a:off x="6185648" y="2538298"/>
            <a:ext cx="4996423" cy="297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76661FB0-3C79-C9FB-A359-DD81D10D722A}"/>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9" name="Text Placeholder 4">
            <a:extLst>
              <a:ext uri="{FF2B5EF4-FFF2-40B4-BE49-F238E27FC236}">
                <a16:creationId xmlns:a16="http://schemas.microsoft.com/office/drawing/2014/main" id="{A743B436-661F-208B-5C86-40B14100BD91}"/>
              </a:ext>
            </a:extLst>
          </p:cNvPr>
          <p:cNvSpPr>
            <a:spLocks noGrp="1"/>
          </p:cNvSpPr>
          <p:nvPr>
            <p:ph type="body" sz="quarter" idx="20" hasCustomPrompt="1"/>
          </p:nvPr>
        </p:nvSpPr>
        <p:spPr>
          <a:xfrm>
            <a:off x="461818" y="2101148"/>
            <a:ext cx="5005290"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3" name="Text Placeholder 4">
            <a:extLst>
              <a:ext uri="{FF2B5EF4-FFF2-40B4-BE49-F238E27FC236}">
                <a16:creationId xmlns:a16="http://schemas.microsoft.com/office/drawing/2014/main" id="{D7EF3FA0-9DD8-BF0D-D886-4E369DB32E99}"/>
              </a:ext>
            </a:extLst>
          </p:cNvPr>
          <p:cNvSpPr>
            <a:spLocks noGrp="1"/>
          </p:cNvSpPr>
          <p:nvPr>
            <p:ph type="body" sz="quarter" idx="21" hasCustomPrompt="1"/>
          </p:nvPr>
        </p:nvSpPr>
        <p:spPr>
          <a:xfrm>
            <a:off x="6176534" y="2101148"/>
            <a:ext cx="5005290"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2344258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s With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5" name="Picture Placeholder 14">
            <a:extLst>
              <a:ext uri="{FF2B5EF4-FFF2-40B4-BE49-F238E27FC236}">
                <a16:creationId xmlns:a16="http://schemas.microsoft.com/office/drawing/2014/main" id="{8B25C0F9-93F0-0099-A86D-B9E57F84A006}"/>
              </a:ext>
            </a:extLst>
          </p:cNvPr>
          <p:cNvSpPr>
            <a:spLocks noGrp="1"/>
          </p:cNvSpPr>
          <p:nvPr>
            <p:ph type="pic" sz="quarter" idx="17"/>
          </p:nvPr>
        </p:nvSpPr>
        <p:spPr>
          <a:xfrm>
            <a:off x="2801342" y="2293241"/>
            <a:ext cx="3349159" cy="2368406"/>
          </a:xfrm>
          <a:prstGeom prst="rect">
            <a:avLst/>
          </a:prstGeom>
        </p:spPr>
        <p:txBody>
          <a:bodyPr/>
          <a:lstStyle>
            <a:lvl1pPr marL="0" indent="0">
              <a:buNone/>
              <a:defRPr/>
            </a:lvl1pPr>
          </a:lstStyle>
          <a:p>
            <a:endParaRPr lang="en-US"/>
          </a:p>
        </p:txBody>
      </p:sp>
      <p:sp>
        <p:nvSpPr>
          <p:cNvPr id="16" name="Picture Placeholder 14">
            <a:extLst>
              <a:ext uri="{FF2B5EF4-FFF2-40B4-BE49-F238E27FC236}">
                <a16:creationId xmlns:a16="http://schemas.microsoft.com/office/drawing/2014/main" id="{9C0813EB-D949-BCFC-C298-80F56BB276FF}"/>
              </a:ext>
            </a:extLst>
          </p:cNvPr>
          <p:cNvSpPr>
            <a:spLocks noGrp="1"/>
          </p:cNvSpPr>
          <p:nvPr>
            <p:ph type="pic" sz="quarter" idx="18"/>
          </p:nvPr>
        </p:nvSpPr>
        <p:spPr>
          <a:xfrm>
            <a:off x="8650941" y="2293241"/>
            <a:ext cx="3349159" cy="2368406"/>
          </a:xfrm>
          <a:prstGeom prst="rect">
            <a:avLst/>
          </a:prstGeom>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8A4457E9-85EB-C868-677A-4F35B9D8CB64}"/>
              </a:ext>
            </a:extLst>
          </p:cNvPr>
          <p:cNvSpPr>
            <a:spLocks noGrp="1"/>
          </p:cNvSpPr>
          <p:nvPr>
            <p:ph type="body" sz="quarter" idx="19"/>
          </p:nvPr>
        </p:nvSpPr>
        <p:spPr>
          <a:xfrm>
            <a:off x="530029" y="2805674"/>
            <a:ext cx="2149579" cy="1855974"/>
          </a:xfrm>
        </p:spPr>
        <p:txBody>
          <a:body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648729B3-2E3E-9BA9-0BA8-D572DC3848A0}"/>
              </a:ext>
            </a:extLst>
          </p:cNvPr>
          <p:cNvSpPr>
            <a:spLocks noGrp="1"/>
          </p:cNvSpPr>
          <p:nvPr>
            <p:ph type="body" sz="quarter" idx="20"/>
          </p:nvPr>
        </p:nvSpPr>
        <p:spPr>
          <a:xfrm>
            <a:off x="6405138" y="2805674"/>
            <a:ext cx="2149153" cy="1855974"/>
          </a:xfrm>
        </p:spPr>
        <p:txBody>
          <a:body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6024F35C-D4CB-1913-EFD1-F650F0B64DBE}"/>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9" name="Text Placeholder 4">
            <a:extLst>
              <a:ext uri="{FF2B5EF4-FFF2-40B4-BE49-F238E27FC236}">
                <a16:creationId xmlns:a16="http://schemas.microsoft.com/office/drawing/2014/main" id="{5B301AF1-388D-441D-CBC5-FF1444226DF8}"/>
              </a:ext>
            </a:extLst>
          </p:cNvPr>
          <p:cNvSpPr>
            <a:spLocks noGrp="1"/>
          </p:cNvSpPr>
          <p:nvPr>
            <p:ph type="body" sz="quarter" idx="21" hasCustomPrompt="1"/>
          </p:nvPr>
        </p:nvSpPr>
        <p:spPr>
          <a:xfrm>
            <a:off x="530029" y="2300320"/>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0" name="Text Placeholder 4">
            <a:extLst>
              <a:ext uri="{FF2B5EF4-FFF2-40B4-BE49-F238E27FC236}">
                <a16:creationId xmlns:a16="http://schemas.microsoft.com/office/drawing/2014/main" id="{8B4E1BC3-8834-86CC-BEC4-9BB29076EC97}"/>
              </a:ext>
            </a:extLst>
          </p:cNvPr>
          <p:cNvSpPr>
            <a:spLocks noGrp="1"/>
          </p:cNvSpPr>
          <p:nvPr>
            <p:ph type="body" sz="quarter" idx="22" hasCustomPrompt="1"/>
          </p:nvPr>
        </p:nvSpPr>
        <p:spPr>
          <a:xfrm>
            <a:off x="6401911" y="2300320"/>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1146589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2 Columns With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5" name="Picture Placeholder 14">
            <a:extLst>
              <a:ext uri="{FF2B5EF4-FFF2-40B4-BE49-F238E27FC236}">
                <a16:creationId xmlns:a16="http://schemas.microsoft.com/office/drawing/2014/main" id="{8B25C0F9-93F0-0099-A86D-B9E57F84A006}"/>
              </a:ext>
            </a:extLst>
          </p:cNvPr>
          <p:cNvSpPr>
            <a:spLocks noGrp="1"/>
          </p:cNvSpPr>
          <p:nvPr>
            <p:ph type="pic" sz="quarter" idx="17"/>
          </p:nvPr>
        </p:nvSpPr>
        <p:spPr>
          <a:xfrm>
            <a:off x="2801342" y="2293241"/>
            <a:ext cx="3349159" cy="2368406"/>
          </a:xfrm>
          <a:prstGeom prst="rect">
            <a:avLst/>
          </a:prstGeom>
        </p:spPr>
        <p:txBody>
          <a:bodyPr/>
          <a:lstStyle/>
          <a:p>
            <a:endParaRPr lang="en-US"/>
          </a:p>
        </p:txBody>
      </p:sp>
      <p:sp>
        <p:nvSpPr>
          <p:cNvPr id="16" name="Picture Placeholder 14">
            <a:extLst>
              <a:ext uri="{FF2B5EF4-FFF2-40B4-BE49-F238E27FC236}">
                <a16:creationId xmlns:a16="http://schemas.microsoft.com/office/drawing/2014/main" id="{9C0813EB-D949-BCFC-C298-80F56BB276FF}"/>
              </a:ext>
            </a:extLst>
          </p:cNvPr>
          <p:cNvSpPr>
            <a:spLocks noGrp="1"/>
          </p:cNvSpPr>
          <p:nvPr>
            <p:ph type="pic" sz="quarter" idx="18"/>
          </p:nvPr>
        </p:nvSpPr>
        <p:spPr>
          <a:xfrm>
            <a:off x="8650941" y="2293241"/>
            <a:ext cx="3349159" cy="2368406"/>
          </a:xfrm>
          <a:prstGeom prst="rect">
            <a:avLst/>
          </a:prstGeom>
        </p:spPr>
        <p:txBody>
          <a:bodyPr/>
          <a:lstStyle/>
          <a:p>
            <a:endParaRPr lang="en-US"/>
          </a:p>
        </p:txBody>
      </p:sp>
      <p:sp>
        <p:nvSpPr>
          <p:cNvPr id="4" name="Text Placeholder 3">
            <a:extLst>
              <a:ext uri="{FF2B5EF4-FFF2-40B4-BE49-F238E27FC236}">
                <a16:creationId xmlns:a16="http://schemas.microsoft.com/office/drawing/2014/main" id="{AECE525A-1537-7144-B3B1-ACC64947B3FE}"/>
              </a:ext>
            </a:extLst>
          </p:cNvPr>
          <p:cNvSpPr>
            <a:spLocks noGrp="1"/>
          </p:cNvSpPr>
          <p:nvPr>
            <p:ph type="body" sz="quarter" idx="19"/>
          </p:nvPr>
        </p:nvSpPr>
        <p:spPr>
          <a:xfrm>
            <a:off x="530029" y="2713225"/>
            <a:ext cx="2149579" cy="1948422"/>
          </a:xfrm>
        </p:spPr>
        <p:txBody>
          <a:bodyPr/>
          <a:lstStyle/>
          <a:p>
            <a:pPr lvl="0"/>
            <a:r>
              <a:rPr lang="en-US"/>
              <a:t>Click to edit Master text styles</a:t>
            </a:r>
          </a:p>
          <a:p>
            <a:pPr lvl="1"/>
            <a:r>
              <a:rPr lang="en-US"/>
              <a:t>Second level</a:t>
            </a:r>
          </a:p>
        </p:txBody>
      </p:sp>
      <p:sp>
        <p:nvSpPr>
          <p:cNvPr id="9" name="Text Placeholder 8">
            <a:extLst>
              <a:ext uri="{FF2B5EF4-FFF2-40B4-BE49-F238E27FC236}">
                <a16:creationId xmlns:a16="http://schemas.microsoft.com/office/drawing/2014/main" id="{449FD718-A55E-C207-E5CE-6A4C92F9F07B}"/>
              </a:ext>
            </a:extLst>
          </p:cNvPr>
          <p:cNvSpPr>
            <a:spLocks noGrp="1"/>
          </p:cNvSpPr>
          <p:nvPr>
            <p:ph type="body" sz="quarter" idx="20"/>
          </p:nvPr>
        </p:nvSpPr>
        <p:spPr>
          <a:xfrm>
            <a:off x="6405140" y="2713225"/>
            <a:ext cx="2149152" cy="1948422"/>
          </a:xfrm>
        </p:spPr>
        <p:txBody>
          <a:body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793B0CD0-7476-6DD8-0030-F0C370A61B3F}"/>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5" name="Text Placeholder 4">
            <a:extLst>
              <a:ext uri="{FF2B5EF4-FFF2-40B4-BE49-F238E27FC236}">
                <a16:creationId xmlns:a16="http://schemas.microsoft.com/office/drawing/2014/main" id="{82226167-4E67-CE46-2B10-FE883477C1D5}"/>
              </a:ext>
            </a:extLst>
          </p:cNvPr>
          <p:cNvSpPr>
            <a:spLocks noGrp="1"/>
          </p:cNvSpPr>
          <p:nvPr>
            <p:ph type="body" sz="quarter" idx="21" hasCustomPrompt="1"/>
          </p:nvPr>
        </p:nvSpPr>
        <p:spPr>
          <a:xfrm>
            <a:off x="530029" y="2300320"/>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3" name="Text Placeholder 4">
            <a:extLst>
              <a:ext uri="{FF2B5EF4-FFF2-40B4-BE49-F238E27FC236}">
                <a16:creationId xmlns:a16="http://schemas.microsoft.com/office/drawing/2014/main" id="{B5B4F7D5-74A6-7BDF-D450-3571B845FCD0}"/>
              </a:ext>
            </a:extLst>
          </p:cNvPr>
          <p:cNvSpPr>
            <a:spLocks noGrp="1"/>
          </p:cNvSpPr>
          <p:nvPr>
            <p:ph type="body" sz="quarter" idx="22" hasCustomPrompt="1"/>
          </p:nvPr>
        </p:nvSpPr>
        <p:spPr>
          <a:xfrm>
            <a:off x="6401911" y="2300320"/>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3126465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3 Columns With Images">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Picture Placeholder 14">
            <a:extLst>
              <a:ext uri="{FF2B5EF4-FFF2-40B4-BE49-F238E27FC236}">
                <a16:creationId xmlns:a16="http://schemas.microsoft.com/office/drawing/2014/main" id="{882916D2-D560-E22C-D8D6-29202BD0009F}"/>
              </a:ext>
            </a:extLst>
          </p:cNvPr>
          <p:cNvSpPr>
            <a:spLocks noGrp="1"/>
          </p:cNvSpPr>
          <p:nvPr>
            <p:ph type="pic" sz="quarter" idx="17"/>
          </p:nvPr>
        </p:nvSpPr>
        <p:spPr>
          <a:xfrm>
            <a:off x="815228" y="3414600"/>
            <a:ext cx="2924309" cy="2067578"/>
          </a:xfrm>
          <a:prstGeom prst="rect">
            <a:avLst/>
          </a:prstGeom>
        </p:spPr>
        <p:txBody>
          <a:bodyPr/>
          <a:lstStyle>
            <a:lvl1pPr marL="0" indent="0">
              <a:buNone/>
              <a:defRPr/>
            </a:lvl1pPr>
          </a:lstStyle>
          <a:p>
            <a:endParaRPr lang="en-US"/>
          </a:p>
        </p:txBody>
      </p:sp>
      <p:sp>
        <p:nvSpPr>
          <p:cNvPr id="17" name="Picture Placeholder 14">
            <a:extLst>
              <a:ext uri="{FF2B5EF4-FFF2-40B4-BE49-F238E27FC236}">
                <a16:creationId xmlns:a16="http://schemas.microsoft.com/office/drawing/2014/main" id="{657F7114-AAEC-44B1-E160-F772463E399B}"/>
              </a:ext>
            </a:extLst>
          </p:cNvPr>
          <p:cNvSpPr>
            <a:spLocks noGrp="1"/>
          </p:cNvSpPr>
          <p:nvPr>
            <p:ph type="pic" sz="quarter" idx="18"/>
          </p:nvPr>
        </p:nvSpPr>
        <p:spPr>
          <a:xfrm>
            <a:off x="4725098" y="3414600"/>
            <a:ext cx="2924309" cy="2067578"/>
          </a:xfrm>
          <a:prstGeom prst="rect">
            <a:avLst/>
          </a:prstGeom>
        </p:spPr>
        <p:txBody>
          <a:bodyPr/>
          <a:lstStyle>
            <a:lvl1pPr marL="0" indent="0">
              <a:buNone/>
              <a:defRPr/>
            </a:lvl1pPr>
          </a:lstStyle>
          <a:p>
            <a:endParaRPr lang="en-US"/>
          </a:p>
        </p:txBody>
      </p:sp>
      <p:sp>
        <p:nvSpPr>
          <p:cNvPr id="23" name="Picture Placeholder 14">
            <a:extLst>
              <a:ext uri="{FF2B5EF4-FFF2-40B4-BE49-F238E27FC236}">
                <a16:creationId xmlns:a16="http://schemas.microsoft.com/office/drawing/2014/main" id="{5FEC738F-E13A-5A75-C025-8B1BE29821B2}"/>
              </a:ext>
            </a:extLst>
          </p:cNvPr>
          <p:cNvSpPr>
            <a:spLocks noGrp="1"/>
          </p:cNvSpPr>
          <p:nvPr>
            <p:ph type="pic" sz="quarter" idx="21"/>
          </p:nvPr>
        </p:nvSpPr>
        <p:spPr>
          <a:xfrm>
            <a:off x="8469852" y="3474254"/>
            <a:ext cx="2924309" cy="2067578"/>
          </a:xfrm>
          <a:prstGeom prst="rect">
            <a:avLst/>
          </a:prstGeom>
        </p:spPr>
        <p:txBody>
          <a:bodyPr/>
          <a:lstStyle>
            <a:lvl1pPr marL="0" indent="0">
              <a:buNone/>
              <a:defRPr/>
            </a:lvl1pPr>
          </a:lstStyle>
          <a:p>
            <a:endParaRPr lang="en-US"/>
          </a:p>
        </p:txBody>
      </p:sp>
      <p:sp>
        <p:nvSpPr>
          <p:cNvPr id="10" name="Text Placeholder 9">
            <a:extLst>
              <a:ext uri="{FF2B5EF4-FFF2-40B4-BE49-F238E27FC236}">
                <a16:creationId xmlns:a16="http://schemas.microsoft.com/office/drawing/2014/main" id="{EA64B18D-1208-4B93-59DE-8D6B68ECB1D6}"/>
              </a:ext>
            </a:extLst>
          </p:cNvPr>
          <p:cNvSpPr>
            <a:spLocks noGrp="1"/>
          </p:cNvSpPr>
          <p:nvPr>
            <p:ph type="body" sz="quarter" idx="23"/>
          </p:nvPr>
        </p:nvSpPr>
        <p:spPr>
          <a:xfrm>
            <a:off x="815228" y="2085872"/>
            <a:ext cx="2924735" cy="1235273"/>
          </a:xfrm>
        </p:spPr>
        <p:txBody>
          <a:bodyPr/>
          <a:lstStyle/>
          <a:p>
            <a:pPr lvl="0"/>
            <a:r>
              <a:rPr lang="en-US"/>
              <a:t>Click to edit Master text styles</a:t>
            </a:r>
          </a:p>
          <a:p>
            <a:pPr lvl="1"/>
            <a:r>
              <a:rPr lang="en-US"/>
              <a:t>Second level</a:t>
            </a:r>
          </a:p>
        </p:txBody>
      </p:sp>
      <p:sp>
        <p:nvSpPr>
          <p:cNvPr id="12" name="Text Placeholder 9">
            <a:extLst>
              <a:ext uri="{FF2B5EF4-FFF2-40B4-BE49-F238E27FC236}">
                <a16:creationId xmlns:a16="http://schemas.microsoft.com/office/drawing/2014/main" id="{88CF3808-F9AA-3469-F83C-3C788179FA8F}"/>
              </a:ext>
            </a:extLst>
          </p:cNvPr>
          <p:cNvSpPr>
            <a:spLocks noGrp="1"/>
          </p:cNvSpPr>
          <p:nvPr>
            <p:ph type="body" sz="quarter" idx="24"/>
          </p:nvPr>
        </p:nvSpPr>
        <p:spPr>
          <a:xfrm>
            <a:off x="4725097" y="2102772"/>
            <a:ext cx="2924735" cy="1235273"/>
          </a:xfrm>
        </p:spPr>
        <p:txBody>
          <a:bodyPr/>
          <a:lstStyle/>
          <a:p>
            <a:pPr lvl="0"/>
            <a:r>
              <a:rPr lang="en-US"/>
              <a:t>Click to edit Master text styles</a:t>
            </a:r>
          </a:p>
          <a:p>
            <a:pPr lvl="1"/>
            <a:r>
              <a:rPr lang="en-US"/>
              <a:t>Second level</a:t>
            </a:r>
          </a:p>
        </p:txBody>
      </p:sp>
      <p:sp>
        <p:nvSpPr>
          <p:cNvPr id="13" name="Text Placeholder 9">
            <a:extLst>
              <a:ext uri="{FF2B5EF4-FFF2-40B4-BE49-F238E27FC236}">
                <a16:creationId xmlns:a16="http://schemas.microsoft.com/office/drawing/2014/main" id="{B14691C1-8772-6014-470F-260DFBB3DABF}"/>
              </a:ext>
            </a:extLst>
          </p:cNvPr>
          <p:cNvSpPr>
            <a:spLocks noGrp="1"/>
          </p:cNvSpPr>
          <p:nvPr>
            <p:ph type="body" sz="quarter" idx="25"/>
          </p:nvPr>
        </p:nvSpPr>
        <p:spPr>
          <a:xfrm>
            <a:off x="8469852" y="2148474"/>
            <a:ext cx="2924735" cy="1235273"/>
          </a:xfrm>
        </p:spPr>
        <p:txBody>
          <a:bodyPr/>
          <a:lstStyle/>
          <a:p>
            <a:pPr lvl="0"/>
            <a:r>
              <a:rPr lang="en-US"/>
              <a:t>Click to edit Master text styles</a:t>
            </a:r>
          </a:p>
          <a:p>
            <a:pPr lvl="1"/>
            <a:r>
              <a:rPr lang="en-US"/>
              <a:t>Second level</a:t>
            </a:r>
          </a:p>
        </p:txBody>
      </p:sp>
      <p:sp>
        <p:nvSpPr>
          <p:cNvPr id="2" name="Title Placeholder 1">
            <a:extLst>
              <a:ext uri="{FF2B5EF4-FFF2-40B4-BE49-F238E27FC236}">
                <a16:creationId xmlns:a16="http://schemas.microsoft.com/office/drawing/2014/main" id="{1A9721ED-2BEE-F1EA-26B3-94799697BA6F}"/>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5" name="Text Placeholder 4">
            <a:extLst>
              <a:ext uri="{FF2B5EF4-FFF2-40B4-BE49-F238E27FC236}">
                <a16:creationId xmlns:a16="http://schemas.microsoft.com/office/drawing/2014/main" id="{65E62BA5-EBD1-6F93-86A2-B9CBA1383FB2}"/>
              </a:ext>
            </a:extLst>
          </p:cNvPr>
          <p:cNvSpPr>
            <a:spLocks noGrp="1"/>
          </p:cNvSpPr>
          <p:nvPr>
            <p:ph type="body" sz="quarter" idx="26" hasCustomPrompt="1"/>
          </p:nvPr>
        </p:nvSpPr>
        <p:spPr>
          <a:xfrm>
            <a:off x="814892" y="1644776"/>
            <a:ext cx="292507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5" name="Text Placeholder 4">
            <a:extLst>
              <a:ext uri="{FF2B5EF4-FFF2-40B4-BE49-F238E27FC236}">
                <a16:creationId xmlns:a16="http://schemas.microsoft.com/office/drawing/2014/main" id="{F70D0151-14F5-C8CF-1AB9-B416BEECAE6D}"/>
              </a:ext>
            </a:extLst>
          </p:cNvPr>
          <p:cNvSpPr>
            <a:spLocks noGrp="1"/>
          </p:cNvSpPr>
          <p:nvPr>
            <p:ph type="body" sz="quarter" idx="27" hasCustomPrompt="1"/>
          </p:nvPr>
        </p:nvSpPr>
        <p:spPr>
          <a:xfrm>
            <a:off x="4725098" y="1644776"/>
            <a:ext cx="292507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6" name="Text Placeholder 4">
            <a:extLst>
              <a:ext uri="{FF2B5EF4-FFF2-40B4-BE49-F238E27FC236}">
                <a16:creationId xmlns:a16="http://schemas.microsoft.com/office/drawing/2014/main" id="{C4229C00-8009-A0A9-90D6-8CBBBB10A82D}"/>
              </a:ext>
            </a:extLst>
          </p:cNvPr>
          <p:cNvSpPr>
            <a:spLocks noGrp="1"/>
          </p:cNvSpPr>
          <p:nvPr>
            <p:ph type="body" sz="quarter" idx="28" hasCustomPrompt="1"/>
          </p:nvPr>
        </p:nvSpPr>
        <p:spPr>
          <a:xfrm>
            <a:off x="8449236" y="1644776"/>
            <a:ext cx="292507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4256334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2 Column Image Only">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 name="Picture Placeholder 14">
            <a:extLst>
              <a:ext uri="{FF2B5EF4-FFF2-40B4-BE49-F238E27FC236}">
                <a16:creationId xmlns:a16="http://schemas.microsoft.com/office/drawing/2014/main" id="{FFB0769C-24AA-588D-0F11-0CE77C29D2F3}"/>
              </a:ext>
            </a:extLst>
          </p:cNvPr>
          <p:cNvSpPr>
            <a:spLocks noGrp="1"/>
          </p:cNvSpPr>
          <p:nvPr>
            <p:ph type="pic" sz="quarter" idx="17"/>
          </p:nvPr>
        </p:nvSpPr>
        <p:spPr>
          <a:xfrm>
            <a:off x="460417" y="1708272"/>
            <a:ext cx="5634182" cy="4005649"/>
          </a:xfrm>
          <a:prstGeom prst="rect">
            <a:avLst/>
          </a:prstGeom>
        </p:spPr>
        <p:txBody>
          <a:bodyPr/>
          <a:lstStyle>
            <a:lvl1pPr marL="0" indent="0">
              <a:buNone/>
              <a:defRPr/>
            </a:lvl1pPr>
          </a:lstStyle>
          <a:p>
            <a:endParaRPr lang="en-US"/>
          </a:p>
        </p:txBody>
      </p:sp>
      <p:sp>
        <p:nvSpPr>
          <p:cNvPr id="10" name="Picture Placeholder 14">
            <a:extLst>
              <a:ext uri="{FF2B5EF4-FFF2-40B4-BE49-F238E27FC236}">
                <a16:creationId xmlns:a16="http://schemas.microsoft.com/office/drawing/2014/main" id="{CBE39098-C769-0F95-2F80-27D4207F6040}"/>
              </a:ext>
            </a:extLst>
          </p:cNvPr>
          <p:cNvSpPr>
            <a:spLocks noGrp="1"/>
          </p:cNvSpPr>
          <p:nvPr>
            <p:ph type="pic" sz="quarter" idx="18"/>
          </p:nvPr>
        </p:nvSpPr>
        <p:spPr>
          <a:xfrm>
            <a:off x="6209035" y="1708272"/>
            <a:ext cx="5634182" cy="4005649"/>
          </a:xfrm>
          <a:prstGeom prst="rect">
            <a:avLst/>
          </a:prstGeom>
        </p:spPr>
        <p:txBody>
          <a:bodyPr/>
          <a:lstStyle>
            <a:lvl1pPr marL="0" indent="0">
              <a:buNone/>
              <a:defRPr/>
            </a:lvl1pPr>
          </a:lstStyle>
          <a:p>
            <a:endParaRPr lang="en-US"/>
          </a:p>
        </p:txBody>
      </p:sp>
      <p:sp>
        <p:nvSpPr>
          <p:cNvPr id="2" name="Title Placeholder 1">
            <a:extLst>
              <a:ext uri="{FF2B5EF4-FFF2-40B4-BE49-F238E27FC236}">
                <a16:creationId xmlns:a16="http://schemas.microsoft.com/office/drawing/2014/main" id="{9BE72887-3515-C229-13F6-B2A6315A3FFB}"/>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058223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Text Column, 2 Angle Im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3" name="Picture Placeholder 32">
            <a:extLst>
              <a:ext uri="{FF2B5EF4-FFF2-40B4-BE49-F238E27FC236}">
                <a16:creationId xmlns:a16="http://schemas.microsoft.com/office/drawing/2014/main" id="{7AAFC4BB-FA74-F19D-84F6-957868262439}"/>
              </a:ext>
            </a:extLst>
          </p:cNvPr>
          <p:cNvSpPr>
            <a:spLocks noGrp="1"/>
          </p:cNvSpPr>
          <p:nvPr>
            <p:ph type="pic" sz="quarter" idx="17"/>
          </p:nvPr>
        </p:nvSpPr>
        <p:spPr>
          <a:xfrm>
            <a:off x="4594765" y="1625340"/>
            <a:ext cx="4724634" cy="4014020"/>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endParaRPr lang="en-US"/>
          </a:p>
        </p:txBody>
      </p:sp>
      <p:sp>
        <p:nvSpPr>
          <p:cNvPr id="34" name="Picture Placeholder 32">
            <a:extLst>
              <a:ext uri="{FF2B5EF4-FFF2-40B4-BE49-F238E27FC236}">
                <a16:creationId xmlns:a16="http://schemas.microsoft.com/office/drawing/2014/main" id="{E7D6B847-0A65-0601-B9BD-483E59462DC4}"/>
              </a:ext>
            </a:extLst>
          </p:cNvPr>
          <p:cNvSpPr>
            <a:spLocks noGrp="1"/>
          </p:cNvSpPr>
          <p:nvPr>
            <p:ph type="pic" sz="quarter" idx="18"/>
          </p:nvPr>
        </p:nvSpPr>
        <p:spPr>
          <a:xfrm>
            <a:off x="7385516" y="1625339"/>
            <a:ext cx="4724634" cy="4014020"/>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endParaRPr lang="en-US"/>
          </a:p>
        </p:txBody>
      </p:sp>
      <p:sp>
        <p:nvSpPr>
          <p:cNvPr id="5" name="Text Placeholder 4">
            <a:extLst>
              <a:ext uri="{FF2B5EF4-FFF2-40B4-BE49-F238E27FC236}">
                <a16:creationId xmlns:a16="http://schemas.microsoft.com/office/drawing/2014/main" id="{22850864-F6B0-44C0-746E-55697B0DB502}"/>
              </a:ext>
            </a:extLst>
          </p:cNvPr>
          <p:cNvSpPr>
            <a:spLocks noGrp="1"/>
          </p:cNvSpPr>
          <p:nvPr>
            <p:ph type="body" sz="quarter" idx="19"/>
          </p:nvPr>
        </p:nvSpPr>
        <p:spPr>
          <a:xfrm>
            <a:off x="554691" y="3031191"/>
            <a:ext cx="2067485" cy="2022662"/>
          </a:xfrm>
        </p:spPr>
        <p:txBody>
          <a:bodyPr/>
          <a:lstStyle/>
          <a:p>
            <a:pPr lvl="0"/>
            <a:r>
              <a:rPr lang="en-US"/>
              <a:t>Click to edit Master text styles</a:t>
            </a:r>
          </a:p>
          <a:p>
            <a:pPr lvl="1"/>
            <a:r>
              <a:rPr lang="en-US"/>
              <a:t>Second level</a:t>
            </a:r>
          </a:p>
        </p:txBody>
      </p:sp>
      <p:sp>
        <p:nvSpPr>
          <p:cNvPr id="10" name="Text Placeholder 4">
            <a:extLst>
              <a:ext uri="{FF2B5EF4-FFF2-40B4-BE49-F238E27FC236}">
                <a16:creationId xmlns:a16="http://schemas.microsoft.com/office/drawing/2014/main" id="{0A300D43-A1AB-B98A-BF59-1A24EC210BFF}"/>
              </a:ext>
            </a:extLst>
          </p:cNvPr>
          <p:cNvSpPr>
            <a:spLocks noGrp="1"/>
          </p:cNvSpPr>
          <p:nvPr>
            <p:ph type="body" sz="quarter" idx="20"/>
          </p:nvPr>
        </p:nvSpPr>
        <p:spPr>
          <a:xfrm>
            <a:off x="2888913" y="3031191"/>
            <a:ext cx="2067485" cy="2022662"/>
          </a:xfrm>
        </p:spPr>
        <p:txBody>
          <a:bodyPr/>
          <a:lstStyle/>
          <a:p>
            <a:pPr lvl="0"/>
            <a:r>
              <a:rPr lang="en-US"/>
              <a:t>Click to edit Master text styles</a:t>
            </a:r>
          </a:p>
          <a:p>
            <a:pPr lvl="1"/>
            <a:r>
              <a:rPr lang="en-US"/>
              <a:t>Second level</a:t>
            </a:r>
          </a:p>
        </p:txBody>
      </p:sp>
      <p:sp>
        <p:nvSpPr>
          <p:cNvPr id="3" name="Title Placeholder 1">
            <a:extLst>
              <a:ext uri="{FF2B5EF4-FFF2-40B4-BE49-F238E27FC236}">
                <a16:creationId xmlns:a16="http://schemas.microsoft.com/office/drawing/2014/main" id="{27FA4218-A04D-30AD-0916-C3795BFF9C2E}"/>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12" name="Text Placeholder 4">
            <a:extLst>
              <a:ext uri="{FF2B5EF4-FFF2-40B4-BE49-F238E27FC236}">
                <a16:creationId xmlns:a16="http://schemas.microsoft.com/office/drawing/2014/main" id="{651C8371-9CD3-05C5-0396-21098698650E}"/>
              </a:ext>
            </a:extLst>
          </p:cNvPr>
          <p:cNvSpPr>
            <a:spLocks noGrp="1"/>
          </p:cNvSpPr>
          <p:nvPr>
            <p:ph type="body" sz="quarter" idx="21" hasCustomPrompt="1"/>
          </p:nvPr>
        </p:nvSpPr>
        <p:spPr>
          <a:xfrm>
            <a:off x="530029" y="2591673"/>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4" name="Text Placeholder 4">
            <a:extLst>
              <a:ext uri="{FF2B5EF4-FFF2-40B4-BE49-F238E27FC236}">
                <a16:creationId xmlns:a16="http://schemas.microsoft.com/office/drawing/2014/main" id="{F75C1528-F41A-A30F-F8CE-AFC86AFD66AE}"/>
              </a:ext>
            </a:extLst>
          </p:cNvPr>
          <p:cNvSpPr>
            <a:spLocks noGrp="1"/>
          </p:cNvSpPr>
          <p:nvPr>
            <p:ph type="body" sz="quarter" idx="22" hasCustomPrompt="1"/>
          </p:nvPr>
        </p:nvSpPr>
        <p:spPr>
          <a:xfrm>
            <a:off x="2868706" y="2591673"/>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1810691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LT 2 Text Column, 2 Angle Im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845BC809-BF17-92DF-2EC4-AC6FCF73FEF5}"/>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8" name="object 3244">
            <a:extLst>
              <a:ext uri="{FF2B5EF4-FFF2-40B4-BE49-F238E27FC236}">
                <a16:creationId xmlns:a16="http://schemas.microsoft.com/office/drawing/2014/main" id="{A43BEAB0-CB5C-143A-F515-ECE7041B1D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1" name="Rectangle 10">
            <a:extLst>
              <a:ext uri="{FF2B5EF4-FFF2-40B4-BE49-F238E27FC236}">
                <a16:creationId xmlns:a16="http://schemas.microsoft.com/office/drawing/2014/main" id="{B0686AAE-C6B4-47EB-A324-DD5D2272D59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4" name="Picture Placeholder 32">
            <a:extLst>
              <a:ext uri="{FF2B5EF4-FFF2-40B4-BE49-F238E27FC236}">
                <a16:creationId xmlns:a16="http://schemas.microsoft.com/office/drawing/2014/main" id="{4AB60AEB-8808-4128-559F-AAF53CFA90F9}"/>
              </a:ext>
            </a:extLst>
          </p:cNvPr>
          <p:cNvSpPr>
            <a:spLocks noGrp="1"/>
          </p:cNvSpPr>
          <p:nvPr>
            <p:ph type="pic" sz="quarter" idx="17"/>
          </p:nvPr>
        </p:nvSpPr>
        <p:spPr>
          <a:xfrm>
            <a:off x="2153479" y="1915734"/>
            <a:ext cx="4724634" cy="4014020"/>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endParaRPr lang="en-US"/>
          </a:p>
        </p:txBody>
      </p:sp>
      <p:sp>
        <p:nvSpPr>
          <p:cNvPr id="15" name="Picture Placeholder 32">
            <a:extLst>
              <a:ext uri="{FF2B5EF4-FFF2-40B4-BE49-F238E27FC236}">
                <a16:creationId xmlns:a16="http://schemas.microsoft.com/office/drawing/2014/main" id="{35DD90AA-89A2-B5E1-83DB-B6B231015C76}"/>
              </a:ext>
            </a:extLst>
          </p:cNvPr>
          <p:cNvSpPr>
            <a:spLocks noGrp="1"/>
          </p:cNvSpPr>
          <p:nvPr>
            <p:ph type="pic" sz="quarter" idx="18"/>
          </p:nvPr>
        </p:nvSpPr>
        <p:spPr>
          <a:xfrm>
            <a:off x="4944230" y="1915733"/>
            <a:ext cx="4724634" cy="4014020"/>
          </a:xfrm>
          <a:custGeom>
            <a:avLst/>
            <a:gdLst>
              <a:gd name="connsiteX0" fmla="*/ 0 w 3963106"/>
              <a:gd name="connsiteY0" fmla="*/ 4562475 h 4562475"/>
              <a:gd name="connsiteX1" fmla="*/ 990777 w 3963106"/>
              <a:gd name="connsiteY1" fmla="*/ 0 h 4562475"/>
              <a:gd name="connsiteX2" fmla="*/ 3963106 w 3963106"/>
              <a:gd name="connsiteY2" fmla="*/ 0 h 4562475"/>
              <a:gd name="connsiteX3" fmla="*/ 2972330 w 3963106"/>
              <a:gd name="connsiteY3" fmla="*/ 4562475 h 4562475"/>
              <a:gd name="connsiteX4" fmla="*/ 0 w 3963106"/>
              <a:gd name="connsiteY4" fmla="*/ 4562475 h 4562475"/>
              <a:gd name="connsiteX0" fmla="*/ 0 w 5354585"/>
              <a:gd name="connsiteY0" fmla="*/ 4562475 h 4562475"/>
              <a:gd name="connsiteX1" fmla="*/ 990777 w 5354585"/>
              <a:gd name="connsiteY1" fmla="*/ 0 h 4562475"/>
              <a:gd name="connsiteX2" fmla="*/ 5354585 w 5354585"/>
              <a:gd name="connsiteY2" fmla="*/ 13252 h 4562475"/>
              <a:gd name="connsiteX3" fmla="*/ 2972330 w 5354585"/>
              <a:gd name="connsiteY3" fmla="*/ 4562475 h 4562475"/>
              <a:gd name="connsiteX4" fmla="*/ 0 w 5354585"/>
              <a:gd name="connsiteY4" fmla="*/ 4562475 h 4562475"/>
              <a:gd name="connsiteX0" fmla="*/ 0 w 5354585"/>
              <a:gd name="connsiteY0" fmla="*/ 4549223 h 4549223"/>
              <a:gd name="connsiteX1" fmla="*/ 2329246 w 5354585"/>
              <a:gd name="connsiteY1" fmla="*/ 0 h 4549223"/>
              <a:gd name="connsiteX2" fmla="*/ 5354585 w 5354585"/>
              <a:gd name="connsiteY2" fmla="*/ 0 h 4549223"/>
              <a:gd name="connsiteX3" fmla="*/ 2972330 w 5354585"/>
              <a:gd name="connsiteY3" fmla="*/ 4549223 h 4549223"/>
              <a:gd name="connsiteX4" fmla="*/ 0 w 5354585"/>
              <a:gd name="connsiteY4" fmla="*/ 4549223 h 454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4585" h="4549223">
                <a:moveTo>
                  <a:pt x="0" y="4549223"/>
                </a:moveTo>
                <a:lnTo>
                  <a:pt x="2329246" y="0"/>
                </a:lnTo>
                <a:lnTo>
                  <a:pt x="5354585" y="0"/>
                </a:lnTo>
                <a:lnTo>
                  <a:pt x="2972330" y="4549223"/>
                </a:lnTo>
                <a:lnTo>
                  <a:pt x="0" y="4549223"/>
                </a:lnTo>
                <a:close/>
              </a:path>
            </a:pathLst>
          </a:custGeom>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61C8053F-51CF-A9D1-F74F-70AE096F7145}"/>
              </a:ext>
            </a:extLst>
          </p:cNvPr>
          <p:cNvSpPr>
            <a:spLocks noGrp="1"/>
          </p:cNvSpPr>
          <p:nvPr>
            <p:ph type="body" sz="quarter" idx="19"/>
          </p:nvPr>
        </p:nvSpPr>
        <p:spPr>
          <a:xfrm>
            <a:off x="554691" y="3030637"/>
            <a:ext cx="2067485" cy="2234099"/>
          </a:xfrm>
        </p:spPr>
        <p:txBody>
          <a:bodyPr/>
          <a:lstStyle/>
          <a:p>
            <a:pPr lvl="0"/>
            <a:r>
              <a:rPr lang="en-US"/>
              <a:t>Click to edit Master text styles</a:t>
            </a:r>
          </a:p>
          <a:p>
            <a:pPr lvl="1"/>
            <a:r>
              <a:rPr lang="en-US"/>
              <a:t>Second level</a:t>
            </a:r>
          </a:p>
          <a:p>
            <a:pPr lvl="2"/>
            <a:endParaRPr lang="en-US"/>
          </a:p>
        </p:txBody>
      </p:sp>
      <p:sp>
        <p:nvSpPr>
          <p:cNvPr id="13" name="Text Placeholder 12">
            <a:extLst>
              <a:ext uri="{FF2B5EF4-FFF2-40B4-BE49-F238E27FC236}">
                <a16:creationId xmlns:a16="http://schemas.microsoft.com/office/drawing/2014/main" id="{A86ABE1A-9128-7183-2CA6-847599D4F0F3}"/>
              </a:ext>
            </a:extLst>
          </p:cNvPr>
          <p:cNvSpPr>
            <a:spLocks noGrp="1"/>
          </p:cNvSpPr>
          <p:nvPr>
            <p:ph type="body" sz="quarter" idx="20"/>
          </p:nvPr>
        </p:nvSpPr>
        <p:spPr>
          <a:xfrm>
            <a:off x="9560560" y="3030637"/>
            <a:ext cx="2066944" cy="2234098"/>
          </a:xfrm>
        </p:spPr>
        <p:txBody>
          <a:bodyPr/>
          <a:lstStyle/>
          <a:p>
            <a:pPr lvl="0"/>
            <a:r>
              <a:rPr lang="en-US"/>
              <a:t>Click to edit Master text styles</a:t>
            </a:r>
          </a:p>
          <a:p>
            <a:pPr lvl="1"/>
            <a:r>
              <a:rPr lang="en-US"/>
              <a:t>Second level</a:t>
            </a:r>
          </a:p>
          <a:p>
            <a:pPr lvl="2"/>
            <a:r>
              <a:rPr lang="en-US"/>
              <a:t>Third level</a:t>
            </a:r>
          </a:p>
        </p:txBody>
      </p:sp>
      <p:sp>
        <p:nvSpPr>
          <p:cNvPr id="2" name="Title Placeholder 1">
            <a:extLst>
              <a:ext uri="{FF2B5EF4-FFF2-40B4-BE49-F238E27FC236}">
                <a16:creationId xmlns:a16="http://schemas.microsoft.com/office/drawing/2014/main" id="{08956BB5-1F6D-F193-25F9-DAB550085532}"/>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9" name="Text Placeholder 4">
            <a:extLst>
              <a:ext uri="{FF2B5EF4-FFF2-40B4-BE49-F238E27FC236}">
                <a16:creationId xmlns:a16="http://schemas.microsoft.com/office/drawing/2014/main" id="{9142F8BB-B2CF-F124-6930-7B6EAB4A0FD4}"/>
              </a:ext>
            </a:extLst>
          </p:cNvPr>
          <p:cNvSpPr>
            <a:spLocks noGrp="1"/>
          </p:cNvSpPr>
          <p:nvPr>
            <p:ph type="body" sz="quarter" idx="21" hasCustomPrompt="1"/>
          </p:nvPr>
        </p:nvSpPr>
        <p:spPr>
          <a:xfrm>
            <a:off x="530029" y="2653808"/>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6" name="Text Placeholder 4">
            <a:extLst>
              <a:ext uri="{FF2B5EF4-FFF2-40B4-BE49-F238E27FC236}">
                <a16:creationId xmlns:a16="http://schemas.microsoft.com/office/drawing/2014/main" id="{821E68B7-A6AA-51D6-A041-9E37EDCFEA48}"/>
              </a:ext>
            </a:extLst>
          </p:cNvPr>
          <p:cNvSpPr>
            <a:spLocks noGrp="1"/>
          </p:cNvSpPr>
          <p:nvPr>
            <p:ph type="body" sz="quarter" idx="22" hasCustomPrompt="1"/>
          </p:nvPr>
        </p:nvSpPr>
        <p:spPr>
          <a:xfrm>
            <a:off x="9525000" y="2653808"/>
            <a:ext cx="216596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3029825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BE94E-7017-5ADA-F88D-A016BFA46E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867F21-5367-DA3E-4C6F-01121D348A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C28042-33A9-BAF9-5230-72CD6FFF304F}"/>
              </a:ext>
            </a:extLst>
          </p:cNvPr>
          <p:cNvSpPr>
            <a:spLocks noGrp="1"/>
          </p:cNvSpPr>
          <p:nvPr>
            <p:ph type="dt" sz="half" idx="10"/>
          </p:nvPr>
        </p:nvSpPr>
        <p:spPr/>
        <p:txBody>
          <a:bodyPr/>
          <a:lstStyle/>
          <a:p>
            <a:fld id="{922CE865-50C6-410D-B9F9-EB5A049A0E86}" type="datetimeFigureOut">
              <a:rPr lang="en-US" smtClean="0"/>
              <a:t>9/18/2023</a:t>
            </a:fld>
            <a:endParaRPr lang="en-US"/>
          </a:p>
        </p:txBody>
      </p:sp>
      <p:sp>
        <p:nvSpPr>
          <p:cNvPr id="5" name="Footer Placeholder 4">
            <a:extLst>
              <a:ext uri="{FF2B5EF4-FFF2-40B4-BE49-F238E27FC236}">
                <a16:creationId xmlns:a16="http://schemas.microsoft.com/office/drawing/2014/main" id="{AE870AF0-8E2B-02D7-8989-5AD66EC0A1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689B7-4B87-3416-DEF6-2AAB3E52CB93}"/>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1637753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xt with Image">
    <p:spTree>
      <p:nvGrpSpPr>
        <p:cNvPr id="1" name=""/>
        <p:cNvGrpSpPr/>
        <p:nvPr/>
      </p:nvGrpSpPr>
      <p:grpSpPr>
        <a:xfrm>
          <a:off x="0" y="0"/>
          <a:ext cx="0" cy="0"/>
          <a:chOff x="0" y="0"/>
          <a:chExt cx="0" cy="0"/>
        </a:xfrm>
      </p:grpSpPr>
      <p:pic>
        <p:nvPicPr>
          <p:cNvPr id="12" name="object 899">
            <a:extLst>
              <a:ext uri="{FF2B5EF4-FFF2-40B4-BE49-F238E27FC236}">
                <a16:creationId xmlns:a16="http://schemas.microsoft.com/office/drawing/2014/main" id="{2D703294-6490-02C1-77A7-F41164EB1EA2}"/>
              </a:ext>
            </a:extLst>
          </p:cNvPr>
          <p:cNvPicPr/>
          <p:nvPr userDrawn="1"/>
        </p:nvPicPr>
        <p:blipFill rotWithShape="1">
          <a:blip r:embed="rId2" cstate="print">
            <a:extLst>
              <a:ext uri="{28A0092B-C50C-407E-A947-70E740481C1C}">
                <a14:useLocalDpi xmlns:a14="http://schemas.microsoft.com/office/drawing/2010/main" val="0"/>
              </a:ext>
            </a:extLst>
          </a:blip>
          <a:srcRect l="29887" r="16667"/>
          <a:stretch/>
        </p:blipFill>
        <p:spPr>
          <a:xfrm>
            <a:off x="7314569" y="-42022"/>
            <a:ext cx="5485875" cy="6900799"/>
          </a:xfrm>
          <a:prstGeom prst="rect">
            <a:avLst/>
          </a:prstGeom>
        </p:spPr>
      </p:pic>
      <p:sp>
        <p:nvSpPr>
          <p:cNvPr id="13" name="Parallelogram 13">
            <a:extLst>
              <a:ext uri="{FF2B5EF4-FFF2-40B4-BE49-F238E27FC236}">
                <a16:creationId xmlns:a16="http://schemas.microsoft.com/office/drawing/2014/main" id="{3455F677-C3D5-2CA7-4085-14741961FBA9}"/>
              </a:ext>
            </a:extLst>
          </p:cNvPr>
          <p:cNvSpPr/>
          <p:nvPr userDrawn="1"/>
        </p:nvSpPr>
        <p:spPr>
          <a:xfrm>
            <a:off x="-4573" y="-78275"/>
            <a:ext cx="10171379" cy="6937090"/>
          </a:xfrm>
          <a:custGeom>
            <a:avLst/>
            <a:gdLst>
              <a:gd name="connsiteX0" fmla="*/ 0 w 14859000"/>
              <a:gd name="connsiteY0" fmla="*/ 7829344 h 7829344"/>
              <a:gd name="connsiteX1" fmla="*/ 1957336 w 14859000"/>
              <a:gd name="connsiteY1" fmla="*/ 0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29344 h 7829344"/>
              <a:gd name="connsiteX1" fmla="*/ 3026115 w 14859000"/>
              <a:gd name="connsiteY1" fmla="*/ 961901 h 7829344"/>
              <a:gd name="connsiteX2" fmla="*/ 14859000 w 14859000"/>
              <a:gd name="connsiteY2" fmla="*/ 0 h 7829344"/>
              <a:gd name="connsiteX3" fmla="*/ 12901664 w 14859000"/>
              <a:gd name="connsiteY3" fmla="*/ 7829344 h 7829344"/>
              <a:gd name="connsiteX4" fmla="*/ 0 w 14859000"/>
              <a:gd name="connsiteY4" fmla="*/ 7829344 h 7829344"/>
              <a:gd name="connsiteX0" fmla="*/ 0 w 14859000"/>
              <a:gd name="connsiteY0" fmla="*/ 7841220 h 7841220"/>
              <a:gd name="connsiteX1" fmla="*/ 3358624 w 14859000"/>
              <a:gd name="connsiteY1" fmla="*/ 0 h 7841220"/>
              <a:gd name="connsiteX2" fmla="*/ 14859000 w 14859000"/>
              <a:gd name="connsiteY2" fmla="*/ 11876 h 7841220"/>
              <a:gd name="connsiteX3" fmla="*/ 12901664 w 14859000"/>
              <a:gd name="connsiteY3" fmla="*/ 7841220 h 7841220"/>
              <a:gd name="connsiteX4" fmla="*/ 0 w 14859000"/>
              <a:gd name="connsiteY4" fmla="*/ 7841220 h 7841220"/>
              <a:gd name="connsiteX0" fmla="*/ 560233 w 11500376"/>
              <a:gd name="connsiteY0" fmla="*/ 6238051 h 7841220"/>
              <a:gd name="connsiteX1" fmla="*/ 0 w 11500376"/>
              <a:gd name="connsiteY1" fmla="*/ 0 h 7841220"/>
              <a:gd name="connsiteX2" fmla="*/ 11500376 w 11500376"/>
              <a:gd name="connsiteY2" fmla="*/ 11876 h 7841220"/>
              <a:gd name="connsiteX3" fmla="*/ 9543040 w 11500376"/>
              <a:gd name="connsiteY3" fmla="*/ 7841220 h 7841220"/>
              <a:gd name="connsiteX4" fmla="*/ 560233 w 11500376"/>
              <a:gd name="connsiteY4" fmla="*/ 6238051 h 7841220"/>
              <a:gd name="connsiteX0" fmla="*/ 2093 w 11500376"/>
              <a:gd name="connsiteY0" fmla="*/ 7781843 h 7841220"/>
              <a:gd name="connsiteX1" fmla="*/ 0 w 11500376"/>
              <a:gd name="connsiteY1" fmla="*/ 0 h 7841220"/>
              <a:gd name="connsiteX2" fmla="*/ 11500376 w 11500376"/>
              <a:gd name="connsiteY2" fmla="*/ 11876 h 7841220"/>
              <a:gd name="connsiteX3" fmla="*/ 9543040 w 11500376"/>
              <a:gd name="connsiteY3" fmla="*/ 7841220 h 7841220"/>
              <a:gd name="connsiteX4" fmla="*/ 2093 w 11500376"/>
              <a:gd name="connsiteY4" fmla="*/ 7781843 h 7841220"/>
              <a:gd name="connsiteX0" fmla="*/ 2093 w 11500376"/>
              <a:gd name="connsiteY0" fmla="*/ 7781843 h 7783671"/>
              <a:gd name="connsiteX1" fmla="*/ 0 w 11500376"/>
              <a:gd name="connsiteY1" fmla="*/ 0 h 7783671"/>
              <a:gd name="connsiteX2" fmla="*/ 11500376 w 11500376"/>
              <a:gd name="connsiteY2" fmla="*/ 11876 h 7783671"/>
              <a:gd name="connsiteX3" fmla="*/ 9562223 w 11500376"/>
              <a:gd name="connsiteY3" fmla="*/ 7783671 h 7783671"/>
              <a:gd name="connsiteX4" fmla="*/ 2093 w 11500376"/>
              <a:gd name="connsiteY4" fmla="*/ 7781843 h 7783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0376" h="7783671">
                <a:moveTo>
                  <a:pt x="2093" y="7781843"/>
                </a:moveTo>
                <a:cubicBezTo>
                  <a:pt x="1395" y="5187895"/>
                  <a:pt x="698" y="2593948"/>
                  <a:pt x="0" y="0"/>
                </a:cubicBezTo>
                <a:lnTo>
                  <a:pt x="11500376" y="11876"/>
                </a:lnTo>
                <a:lnTo>
                  <a:pt x="9562223" y="7783671"/>
                </a:lnTo>
                <a:lnTo>
                  <a:pt x="2093" y="77818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14" name="Picture 2" descr="Logo&#10;&#10;Description automatically generated">
            <a:extLst>
              <a:ext uri="{FF2B5EF4-FFF2-40B4-BE49-F238E27FC236}">
                <a16:creationId xmlns:a16="http://schemas.microsoft.com/office/drawing/2014/main" id="{EA6DD8D7-E718-7A06-AE50-33CA596CF4A0}"/>
              </a:ext>
            </a:extLst>
          </p:cNvPr>
          <p:cNvPicPr>
            <a:picLocks noChangeAspect="1" noChangeArrowheads="1"/>
          </p:cNvPicPr>
          <p:nvPr userDrawn="1"/>
        </p:nvPicPr>
        <p:blipFill>
          <a:blip r:embed="rId3"/>
          <a:srcRect/>
          <a:stretch>
            <a:fillRect/>
          </a:stretch>
        </p:blipFill>
        <p:spPr bwMode="auto">
          <a:xfrm>
            <a:off x="5765928" y="5719790"/>
            <a:ext cx="2487090" cy="665017"/>
          </a:xfrm>
          <a:prstGeom prst="rect">
            <a:avLst/>
          </a:prstGeom>
          <a:noFill/>
          <a:extLst>
            <a:ext uri="{909E8E84-426E-40DD-AFC4-6F175D3DCCD1}">
              <a14:hiddenFill xmlns:a14="http://schemas.microsoft.com/office/drawing/2010/main">
                <a:solidFill>
                  <a:srgbClr val="FFFFFF"/>
                </a:solidFill>
              </a14:hiddenFill>
            </a:ext>
          </a:extLst>
        </p:spPr>
      </p:pic>
      <p:sp>
        <p:nvSpPr>
          <p:cNvPr id="16" name="object 3244">
            <a:extLst>
              <a:ext uri="{FF2B5EF4-FFF2-40B4-BE49-F238E27FC236}">
                <a16:creationId xmlns:a16="http://schemas.microsoft.com/office/drawing/2014/main" id="{47B66C7D-1135-10B4-AB89-611540E88F4C}"/>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17" name="Rectangle 16">
            <a:extLst>
              <a:ext uri="{FF2B5EF4-FFF2-40B4-BE49-F238E27FC236}">
                <a16:creationId xmlns:a16="http://schemas.microsoft.com/office/drawing/2014/main" id="{C4AB385A-4B93-A922-C0D9-5585D3ED987A}"/>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Text Placeholder 7">
            <a:extLst>
              <a:ext uri="{FF2B5EF4-FFF2-40B4-BE49-F238E27FC236}">
                <a16:creationId xmlns:a16="http://schemas.microsoft.com/office/drawing/2014/main" id="{00253A5C-0D80-A1A7-CB59-4371F4E9455A}"/>
              </a:ext>
            </a:extLst>
          </p:cNvPr>
          <p:cNvSpPr>
            <a:spLocks noGrp="1"/>
          </p:cNvSpPr>
          <p:nvPr>
            <p:ph type="body" sz="quarter" idx="17"/>
          </p:nvPr>
        </p:nvSpPr>
        <p:spPr>
          <a:xfrm>
            <a:off x="815229" y="2170479"/>
            <a:ext cx="6692713" cy="1064559"/>
          </a:xfrm>
        </p:spPr>
        <p:txBody>
          <a:bodyPr/>
          <a:lstStyle/>
          <a:p>
            <a:pPr lvl="0"/>
            <a:r>
              <a:rPr lang="en-US"/>
              <a:t>Click to edit Master text styles</a:t>
            </a:r>
          </a:p>
          <a:p>
            <a:pPr lvl="1"/>
            <a:r>
              <a:rPr lang="en-US"/>
              <a:t>Second level</a:t>
            </a:r>
          </a:p>
          <a:p>
            <a:pPr lvl="2"/>
            <a:r>
              <a:rPr lang="en-US"/>
              <a:t>Third level</a:t>
            </a:r>
          </a:p>
        </p:txBody>
      </p:sp>
      <p:sp>
        <p:nvSpPr>
          <p:cNvPr id="9" name="Text Placeholder 7">
            <a:extLst>
              <a:ext uri="{FF2B5EF4-FFF2-40B4-BE49-F238E27FC236}">
                <a16:creationId xmlns:a16="http://schemas.microsoft.com/office/drawing/2014/main" id="{6C6C2DBE-1F70-C824-ECD9-3BA360C6EE48}"/>
              </a:ext>
            </a:extLst>
          </p:cNvPr>
          <p:cNvSpPr>
            <a:spLocks noGrp="1"/>
          </p:cNvSpPr>
          <p:nvPr>
            <p:ph type="body" sz="quarter" idx="18"/>
          </p:nvPr>
        </p:nvSpPr>
        <p:spPr>
          <a:xfrm>
            <a:off x="814577" y="3922415"/>
            <a:ext cx="6692713" cy="1064559"/>
          </a:xfrm>
        </p:spPr>
        <p:txBody>
          <a:bodyPr/>
          <a:lstStyle/>
          <a:p>
            <a:pPr lvl="0"/>
            <a:r>
              <a:rPr lang="en-US"/>
              <a:t>Click to edit Master text styles</a:t>
            </a:r>
          </a:p>
          <a:p>
            <a:pPr lvl="1"/>
            <a:r>
              <a:rPr lang="en-US"/>
              <a:t>Second level</a:t>
            </a:r>
          </a:p>
          <a:p>
            <a:pPr lvl="2"/>
            <a:r>
              <a:rPr lang="en-US"/>
              <a:t>Third level</a:t>
            </a:r>
          </a:p>
        </p:txBody>
      </p:sp>
      <p:sp>
        <p:nvSpPr>
          <p:cNvPr id="2" name="Title Placeholder 1">
            <a:extLst>
              <a:ext uri="{FF2B5EF4-FFF2-40B4-BE49-F238E27FC236}">
                <a16:creationId xmlns:a16="http://schemas.microsoft.com/office/drawing/2014/main" id="{48A52BDF-8338-A4F0-1D5C-B1F838D8A89A}"/>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4">
            <a:extLst>
              <a:ext uri="{FF2B5EF4-FFF2-40B4-BE49-F238E27FC236}">
                <a16:creationId xmlns:a16="http://schemas.microsoft.com/office/drawing/2014/main" id="{7C90DFEA-EEA3-5B38-BC44-281783D06B3F}"/>
              </a:ext>
            </a:extLst>
          </p:cNvPr>
          <p:cNvSpPr>
            <a:spLocks noGrp="1"/>
          </p:cNvSpPr>
          <p:nvPr>
            <p:ph type="body" sz="quarter" idx="21" hasCustomPrompt="1"/>
          </p:nvPr>
        </p:nvSpPr>
        <p:spPr>
          <a:xfrm>
            <a:off x="814577" y="1726331"/>
            <a:ext cx="6693364"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0" name="Text Placeholder 4">
            <a:extLst>
              <a:ext uri="{FF2B5EF4-FFF2-40B4-BE49-F238E27FC236}">
                <a16:creationId xmlns:a16="http://schemas.microsoft.com/office/drawing/2014/main" id="{BE28B85D-89A6-0699-97C4-35E0A7A29A87}"/>
              </a:ext>
            </a:extLst>
          </p:cNvPr>
          <p:cNvSpPr>
            <a:spLocks noGrp="1"/>
          </p:cNvSpPr>
          <p:nvPr>
            <p:ph type="body" sz="quarter" idx="22" hasCustomPrompt="1"/>
          </p:nvPr>
        </p:nvSpPr>
        <p:spPr>
          <a:xfrm>
            <a:off x="814577" y="3473824"/>
            <a:ext cx="6693364"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4271887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Blank Char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bject 4">
            <a:extLst>
              <a:ext uri="{FF2B5EF4-FFF2-40B4-BE49-F238E27FC236}">
                <a16:creationId xmlns:a16="http://schemas.microsoft.com/office/drawing/2014/main" id="{FF7DF2EB-D15D-E7FA-C84D-4290434C2ACC}"/>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4" name="Chart Placeholder 3">
            <a:extLst>
              <a:ext uri="{FF2B5EF4-FFF2-40B4-BE49-F238E27FC236}">
                <a16:creationId xmlns:a16="http://schemas.microsoft.com/office/drawing/2014/main" id="{6C2E31EB-8455-06A2-6C97-FD7DDB63B5BC}"/>
              </a:ext>
            </a:extLst>
          </p:cNvPr>
          <p:cNvSpPr>
            <a:spLocks noGrp="1"/>
          </p:cNvSpPr>
          <p:nvPr>
            <p:ph type="chart" sz="quarter" idx="11"/>
          </p:nvPr>
        </p:nvSpPr>
        <p:spPr>
          <a:xfrm>
            <a:off x="2166117" y="2035441"/>
            <a:ext cx="7859762" cy="3510863"/>
          </a:xfrm>
          <a:prstGeom prst="rect">
            <a:avLst/>
          </a:prstGeom>
        </p:spPr>
        <p:txBody>
          <a:bodyPr/>
          <a:lstStyle>
            <a:lvl1pPr marL="0" indent="0">
              <a:buNone/>
              <a:defRPr/>
            </a:lvl1pPr>
          </a:lstStyle>
          <a:p>
            <a:endParaRPr lang="en-US"/>
          </a:p>
        </p:txBody>
      </p:sp>
      <p:sp>
        <p:nvSpPr>
          <p:cNvPr id="2" name="Title Placeholder 1">
            <a:extLst>
              <a:ext uri="{FF2B5EF4-FFF2-40B4-BE49-F238E27FC236}">
                <a16:creationId xmlns:a16="http://schemas.microsoft.com/office/drawing/2014/main" id="{6B3AB8DC-5B3A-86D6-41E2-74E4950CE5B8}"/>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12" name="Text Placeholder 4">
            <a:extLst>
              <a:ext uri="{FF2B5EF4-FFF2-40B4-BE49-F238E27FC236}">
                <a16:creationId xmlns:a16="http://schemas.microsoft.com/office/drawing/2014/main" id="{359F05D5-352F-FA0F-38E5-0A640B51339A}"/>
              </a:ext>
            </a:extLst>
          </p:cNvPr>
          <p:cNvSpPr>
            <a:spLocks noGrp="1"/>
          </p:cNvSpPr>
          <p:nvPr>
            <p:ph type="body" sz="quarter" idx="21" hasCustomPrompt="1"/>
          </p:nvPr>
        </p:nvSpPr>
        <p:spPr>
          <a:xfrm>
            <a:off x="3518647" y="1599952"/>
            <a:ext cx="5249956" cy="376828"/>
          </a:xfrm>
        </p:spPr>
        <p:txBody>
          <a:bodyPr/>
          <a:lstStyle>
            <a:lvl1pPr marL="0" indent="0" algn="ctr">
              <a:buNone/>
              <a:defRPr sz="1941">
                <a:solidFill>
                  <a:srgbClr val="2460AD"/>
                </a:solidFill>
                <a:latin typeface="Avenir LT Std 65 Medium" panose="020B0603020203020204" pitchFamily="34" charset="0"/>
              </a:defRPr>
            </a:lvl1pPr>
          </a:lstStyle>
          <a:p>
            <a:pPr lvl="0"/>
            <a:r>
              <a:rPr lang="en-US"/>
              <a:t>Chart Title</a:t>
            </a:r>
          </a:p>
        </p:txBody>
      </p:sp>
    </p:spTree>
    <p:extLst>
      <p:ext uri="{BB962C8B-B14F-4D97-AF65-F5344CB8AC3E}">
        <p14:creationId xmlns:p14="http://schemas.microsoft.com/office/powerpoint/2010/main" val="2596654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Blank Charts Al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bject 4">
            <a:extLst>
              <a:ext uri="{FF2B5EF4-FFF2-40B4-BE49-F238E27FC236}">
                <a16:creationId xmlns:a16="http://schemas.microsoft.com/office/drawing/2014/main" id="{FF7DF2EB-D15D-E7FA-C84D-4290434C2ACC}"/>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3" name="Chart Placeholder 3">
            <a:extLst>
              <a:ext uri="{FF2B5EF4-FFF2-40B4-BE49-F238E27FC236}">
                <a16:creationId xmlns:a16="http://schemas.microsoft.com/office/drawing/2014/main" id="{1214A7FE-CD32-4D2E-2E31-56761E1D8B08}"/>
              </a:ext>
            </a:extLst>
          </p:cNvPr>
          <p:cNvSpPr>
            <a:spLocks noGrp="1"/>
          </p:cNvSpPr>
          <p:nvPr>
            <p:ph type="chart" sz="quarter" idx="11"/>
          </p:nvPr>
        </p:nvSpPr>
        <p:spPr>
          <a:xfrm>
            <a:off x="5350870" y="2041841"/>
            <a:ext cx="6563416" cy="3510863"/>
          </a:xfrm>
          <a:prstGeom prst="rect">
            <a:avLst/>
          </a:prstGeom>
        </p:spPr>
        <p:txBody>
          <a:bodyPr/>
          <a:lstStyle/>
          <a:p>
            <a:endParaRPr lang="en-US"/>
          </a:p>
        </p:txBody>
      </p:sp>
      <p:sp>
        <p:nvSpPr>
          <p:cNvPr id="12" name="Text Placeholder 11">
            <a:extLst>
              <a:ext uri="{FF2B5EF4-FFF2-40B4-BE49-F238E27FC236}">
                <a16:creationId xmlns:a16="http://schemas.microsoft.com/office/drawing/2014/main" id="{112AFE80-8DBA-9260-CD32-72832B88466F}"/>
              </a:ext>
            </a:extLst>
          </p:cNvPr>
          <p:cNvSpPr>
            <a:spLocks noGrp="1"/>
          </p:cNvSpPr>
          <p:nvPr>
            <p:ph type="body" sz="quarter" idx="16"/>
          </p:nvPr>
        </p:nvSpPr>
        <p:spPr>
          <a:xfrm>
            <a:off x="814987" y="2700618"/>
            <a:ext cx="3628146" cy="2759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5111A0FE-EB70-7B58-B874-11F030AD1144}"/>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11" name="Text Placeholder 4">
            <a:extLst>
              <a:ext uri="{FF2B5EF4-FFF2-40B4-BE49-F238E27FC236}">
                <a16:creationId xmlns:a16="http://schemas.microsoft.com/office/drawing/2014/main" id="{BCF799B5-ACCF-FAED-A6DD-8063AA3520EC}"/>
              </a:ext>
            </a:extLst>
          </p:cNvPr>
          <p:cNvSpPr>
            <a:spLocks noGrp="1"/>
          </p:cNvSpPr>
          <p:nvPr>
            <p:ph type="body" sz="quarter" idx="21" hasCustomPrompt="1"/>
          </p:nvPr>
        </p:nvSpPr>
        <p:spPr>
          <a:xfrm>
            <a:off x="814986" y="2298889"/>
            <a:ext cx="3628146"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6" name="Text Placeholder 4">
            <a:extLst>
              <a:ext uri="{FF2B5EF4-FFF2-40B4-BE49-F238E27FC236}">
                <a16:creationId xmlns:a16="http://schemas.microsoft.com/office/drawing/2014/main" id="{4441663F-37D0-E5FF-2534-7767700B4462}"/>
              </a:ext>
            </a:extLst>
          </p:cNvPr>
          <p:cNvSpPr>
            <a:spLocks noGrp="1"/>
          </p:cNvSpPr>
          <p:nvPr>
            <p:ph type="body" sz="quarter" idx="22" hasCustomPrompt="1"/>
          </p:nvPr>
        </p:nvSpPr>
        <p:spPr>
          <a:xfrm>
            <a:off x="5356412" y="1613647"/>
            <a:ext cx="6557874" cy="376828"/>
          </a:xfrm>
        </p:spPr>
        <p:txBody>
          <a:bodyPr/>
          <a:lstStyle>
            <a:lvl1pPr marL="0" indent="0" algn="ctr">
              <a:buNone/>
              <a:defRPr sz="1941">
                <a:solidFill>
                  <a:srgbClr val="2460AD"/>
                </a:solidFill>
                <a:latin typeface="Avenir LT Std 65 Medium" panose="020B0603020203020204" pitchFamily="34" charset="0"/>
              </a:defRPr>
            </a:lvl1pPr>
          </a:lstStyle>
          <a:p>
            <a:pPr lvl="0"/>
            <a:r>
              <a:rPr lang="en-US"/>
              <a:t>Chart Name</a:t>
            </a:r>
          </a:p>
        </p:txBody>
      </p:sp>
    </p:spTree>
    <p:extLst>
      <p:ext uri="{BB962C8B-B14F-4D97-AF65-F5344CB8AC3E}">
        <p14:creationId xmlns:p14="http://schemas.microsoft.com/office/powerpoint/2010/main" val="1610086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n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79862"/>
            <a:ext cx="3079" cy="0"/>
          </a:xfrm>
          <a:custGeom>
            <a:avLst/>
            <a:gdLst/>
            <a:ahLst/>
            <a:cxnLst/>
            <a:rect l="l" t="t" r="r" b="b"/>
            <a:pathLst>
              <a:path w="2540">
                <a:moveTo>
                  <a:pt x="0" y="0"/>
                </a:moveTo>
                <a:lnTo>
                  <a:pt x="2095" y="0"/>
                </a:lnTo>
              </a:path>
            </a:pathLst>
          </a:custGeom>
          <a:ln w="12700">
            <a:solidFill>
              <a:srgbClr val="2460AD"/>
            </a:solidFill>
          </a:ln>
        </p:spPr>
        <p:txBody>
          <a:bodyPr wrap="square" lIns="0" tIns="0" rIns="0" bIns="0" rtlCol="0"/>
          <a:lstStyle/>
          <a:p>
            <a:endParaRPr sz="1588"/>
          </a:p>
        </p:txBody>
      </p:sp>
      <p:sp>
        <p:nvSpPr>
          <p:cNvPr id="18" name="bg object 18"/>
          <p:cNvSpPr/>
          <p:nvPr/>
        </p:nvSpPr>
        <p:spPr>
          <a:xfrm>
            <a:off x="1380286" y="6202251"/>
            <a:ext cx="0" cy="347382"/>
          </a:xfrm>
          <a:custGeom>
            <a:avLst/>
            <a:gdLst/>
            <a:ahLst/>
            <a:cxnLst/>
            <a:rect l="l" t="t" r="r" b="b"/>
            <a:pathLst>
              <a:path h="393700">
                <a:moveTo>
                  <a:pt x="0" y="0"/>
                </a:moveTo>
                <a:lnTo>
                  <a:pt x="0" y="393103"/>
                </a:lnTo>
              </a:path>
            </a:pathLst>
          </a:custGeom>
          <a:solidFill>
            <a:srgbClr val="FEA300"/>
          </a:solidFill>
        </p:spPr>
        <p:txBody>
          <a:bodyPr wrap="square" lIns="0" tIns="0" rIns="0" bIns="0" rtlCol="0"/>
          <a:lstStyle/>
          <a:p>
            <a:endParaRPr sz="1588"/>
          </a:p>
        </p:txBody>
      </p:sp>
      <p:sp>
        <p:nvSpPr>
          <p:cNvPr id="6" name="object 4">
            <a:extLst>
              <a:ext uri="{FF2B5EF4-FFF2-40B4-BE49-F238E27FC236}">
                <a16:creationId xmlns:a16="http://schemas.microsoft.com/office/drawing/2014/main" id="{3B6F155A-33D0-3B74-E898-FE2631F10C4F}"/>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7" name="object 3244">
            <a:extLst>
              <a:ext uri="{FF2B5EF4-FFF2-40B4-BE49-F238E27FC236}">
                <a16:creationId xmlns:a16="http://schemas.microsoft.com/office/drawing/2014/main" id="{1C2BD041-BD6E-121C-887A-F1AD0805ED8A}"/>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8" name="Rectangle 7">
            <a:extLst>
              <a:ext uri="{FF2B5EF4-FFF2-40B4-BE49-F238E27FC236}">
                <a16:creationId xmlns:a16="http://schemas.microsoft.com/office/drawing/2014/main" id="{0E254328-AF7A-1FD8-BFE9-EC5F08600E73}"/>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3" name="Title Placeholder 1">
            <a:extLst>
              <a:ext uri="{FF2B5EF4-FFF2-40B4-BE49-F238E27FC236}">
                <a16:creationId xmlns:a16="http://schemas.microsoft.com/office/drawing/2014/main" id="{892178EB-C8FD-34F5-193D-E35F4201B8D5}"/>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4089948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s Colors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bject 4">
            <a:extLst>
              <a:ext uri="{FF2B5EF4-FFF2-40B4-BE49-F238E27FC236}">
                <a16:creationId xmlns:a16="http://schemas.microsoft.com/office/drawing/2014/main" id="{FF7DF2EB-D15D-E7FA-C84D-4290434C2ACC}"/>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graphicFrame>
        <p:nvGraphicFramePr>
          <p:cNvPr id="11" name="Chart 10">
            <a:extLst>
              <a:ext uri="{FF2B5EF4-FFF2-40B4-BE49-F238E27FC236}">
                <a16:creationId xmlns:a16="http://schemas.microsoft.com/office/drawing/2014/main" id="{F388331F-D3DC-0838-FC5F-41DAD2F6240D}"/>
              </a:ext>
            </a:extLst>
          </p:cNvPr>
          <p:cNvGraphicFramePr/>
          <p:nvPr userDrawn="1">
            <p:extLst>
              <p:ext uri="{D42A27DB-BD31-4B8C-83A1-F6EECF244321}">
                <p14:modId xmlns:p14="http://schemas.microsoft.com/office/powerpoint/2010/main" val="514677832"/>
              </p:ext>
            </p:extLst>
          </p:nvPr>
        </p:nvGraphicFramePr>
        <p:xfrm>
          <a:off x="986118" y="1355945"/>
          <a:ext cx="8128000" cy="425574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Placeholder 1">
            <a:extLst>
              <a:ext uri="{FF2B5EF4-FFF2-40B4-BE49-F238E27FC236}">
                <a16:creationId xmlns:a16="http://schemas.microsoft.com/office/drawing/2014/main" id="{3989917D-4E4A-544A-B407-2A472910FA45}"/>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7012987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s Colors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88DC59-9F0F-2E08-E58A-EB412DBF3A79}"/>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bject 4">
            <a:extLst>
              <a:ext uri="{FF2B5EF4-FFF2-40B4-BE49-F238E27FC236}">
                <a16:creationId xmlns:a16="http://schemas.microsoft.com/office/drawing/2014/main" id="{FF7DF2EB-D15D-E7FA-C84D-4290434C2ACC}"/>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0" name="object 3244">
            <a:extLst>
              <a:ext uri="{FF2B5EF4-FFF2-40B4-BE49-F238E27FC236}">
                <a16:creationId xmlns:a16="http://schemas.microsoft.com/office/drawing/2014/main" id="{F2932C98-FDAA-F643-819E-F92A6403BF62}"/>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graphicFrame>
        <p:nvGraphicFramePr>
          <p:cNvPr id="4" name="Chart 3">
            <a:extLst>
              <a:ext uri="{FF2B5EF4-FFF2-40B4-BE49-F238E27FC236}">
                <a16:creationId xmlns:a16="http://schemas.microsoft.com/office/drawing/2014/main" id="{D420D47C-1714-3E2A-DE66-54E05AC3E8F5}"/>
              </a:ext>
            </a:extLst>
          </p:cNvPr>
          <p:cNvGraphicFramePr/>
          <p:nvPr userDrawn="1">
            <p:extLst>
              <p:ext uri="{D42A27DB-BD31-4B8C-83A1-F6EECF244321}">
                <p14:modId xmlns:p14="http://schemas.microsoft.com/office/powerpoint/2010/main" val="2955398118"/>
              </p:ext>
            </p:extLst>
          </p:nvPr>
        </p:nvGraphicFramePr>
        <p:xfrm>
          <a:off x="828170" y="1555441"/>
          <a:ext cx="8128000" cy="428974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Placeholder 1">
            <a:extLst>
              <a:ext uri="{FF2B5EF4-FFF2-40B4-BE49-F238E27FC236}">
                <a16:creationId xmlns:a16="http://schemas.microsoft.com/office/drawing/2014/main" id="{B75D60F2-79CA-2324-86F3-413CCCFB5267}"/>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2598436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16AB83DC-BE5B-9797-FB1D-20DEF5BA5D08}"/>
              </a:ext>
            </a:extLst>
          </p:cNvPr>
          <p:cNvPicPr/>
          <p:nvPr userDrawn="1"/>
        </p:nvPicPr>
        <p:blipFill>
          <a:blip r:embed="rId2" cstate="print">
            <a:alphaModFix amt="56000"/>
          </a:blip>
          <a:stretch>
            <a:fillRect/>
          </a:stretch>
        </p:blipFill>
        <p:spPr>
          <a:xfrm>
            <a:off x="3" y="1"/>
            <a:ext cx="12191999" cy="6857999"/>
          </a:xfrm>
          <a:prstGeom prst="rect">
            <a:avLst/>
          </a:prstGeom>
        </p:spPr>
      </p:pic>
      <p:sp>
        <p:nvSpPr>
          <p:cNvPr id="7" name="object 1343">
            <a:extLst>
              <a:ext uri="{FF2B5EF4-FFF2-40B4-BE49-F238E27FC236}">
                <a16:creationId xmlns:a16="http://schemas.microsoft.com/office/drawing/2014/main" id="{35296186-0FF7-7F28-0988-86F9BDFB1046}"/>
              </a:ext>
            </a:extLst>
          </p:cNvPr>
          <p:cNvSpPr txBox="1">
            <a:spLocks noGrp="1"/>
          </p:cNvSpPr>
          <p:nvPr>
            <p:ph type="title"/>
          </p:nvPr>
        </p:nvSpPr>
        <p:spPr>
          <a:xfrm>
            <a:off x="831272" y="3081973"/>
            <a:ext cx="10560941" cy="823543"/>
          </a:xfrm>
          <a:prstGeom prst="rect">
            <a:avLst/>
          </a:prstGeom>
        </p:spPr>
        <p:txBody>
          <a:bodyPr vert="horz" wrap="square" lIns="0" tIns="17446" rIns="0" bIns="0" rtlCol="0">
            <a:spAutoFit/>
          </a:bodyPr>
          <a:lstStyle>
            <a:lvl1pPr marL="15393" algn="ctr">
              <a:spcBef>
                <a:spcPts val="121"/>
              </a:spcBef>
              <a:defRPr sz="5819" b="1" i="0" dirty="0">
                <a:solidFill>
                  <a:srgbClr val="2460AD"/>
                </a:solidFill>
                <a:latin typeface="Avenir LT Std 65 Medium"/>
                <a:ea typeface="+mj-ea"/>
                <a:cs typeface="Avenir LT Std 65 Medium"/>
              </a:defRPr>
            </a:lvl1pPr>
          </a:lstStyle>
          <a:p>
            <a:pPr marL="17445" algn="ctr">
              <a:spcBef>
                <a:spcPts val="137"/>
              </a:spcBef>
            </a:pPr>
            <a:r>
              <a:rPr lang="en-US" sz="5819">
                <a:solidFill>
                  <a:srgbClr val="2460AD"/>
                </a:solidFill>
              </a:rPr>
              <a:t>Divider Slide</a:t>
            </a:r>
            <a:endParaRPr sz="5819" b="0" spc="-49">
              <a:solidFill>
                <a:srgbClr val="2460AD"/>
              </a:solidFill>
              <a:latin typeface="Avenir LT Std 45 Book"/>
              <a:cs typeface="Avenir LT Std 45 Book"/>
            </a:endParaRPr>
          </a:p>
        </p:txBody>
      </p:sp>
      <p:pic>
        <p:nvPicPr>
          <p:cNvPr id="8" name="Picture 7">
            <a:extLst>
              <a:ext uri="{FF2B5EF4-FFF2-40B4-BE49-F238E27FC236}">
                <a16:creationId xmlns:a16="http://schemas.microsoft.com/office/drawing/2014/main" id="{089FD232-24C4-EB30-0B2B-C852620B06B2}"/>
              </a:ext>
            </a:extLst>
          </p:cNvPr>
          <p:cNvPicPr>
            <a:picLocks noChangeAspect="1"/>
          </p:cNvPicPr>
          <p:nvPr userDrawn="1"/>
        </p:nvPicPr>
        <p:blipFill>
          <a:blip r:embed="rId3"/>
          <a:stretch>
            <a:fillRect/>
          </a:stretch>
        </p:blipFill>
        <p:spPr>
          <a:xfrm>
            <a:off x="96481" y="336177"/>
            <a:ext cx="2393218" cy="639917"/>
          </a:xfrm>
          <a:prstGeom prst="rect">
            <a:avLst/>
          </a:prstGeom>
        </p:spPr>
      </p:pic>
      <p:sp>
        <p:nvSpPr>
          <p:cNvPr id="9" name="object 4">
            <a:extLst>
              <a:ext uri="{FF2B5EF4-FFF2-40B4-BE49-F238E27FC236}">
                <a16:creationId xmlns:a16="http://schemas.microsoft.com/office/drawing/2014/main" id="{E4C763F3-2678-4DD8-D091-A6C36E093080}"/>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Tree>
    <p:extLst>
      <p:ext uri="{BB962C8B-B14F-4D97-AF65-F5344CB8AC3E}">
        <p14:creationId xmlns:p14="http://schemas.microsoft.com/office/powerpoint/2010/main" val="575364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act Us">
    <p:spTree>
      <p:nvGrpSpPr>
        <p:cNvPr id="1" name=""/>
        <p:cNvGrpSpPr/>
        <p:nvPr/>
      </p:nvGrpSpPr>
      <p:grpSpPr>
        <a:xfrm>
          <a:off x="0" y="0"/>
          <a:ext cx="0" cy="0"/>
          <a:chOff x="0" y="0"/>
          <a:chExt cx="0" cy="0"/>
        </a:xfrm>
      </p:grpSpPr>
      <p:pic>
        <p:nvPicPr>
          <p:cNvPr id="6" name="object 3">
            <a:extLst>
              <a:ext uri="{FF2B5EF4-FFF2-40B4-BE49-F238E27FC236}">
                <a16:creationId xmlns:a16="http://schemas.microsoft.com/office/drawing/2014/main" id="{3A501D70-7BA5-929F-869B-A5CB6A128F4A}"/>
              </a:ext>
            </a:extLst>
          </p:cNvPr>
          <p:cNvPicPr/>
          <p:nvPr userDrawn="1"/>
        </p:nvPicPr>
        <p:blipFill>
          <a:blip r:embed="rId2" cstate="print">
            <a:alphaModFix amt="56000"/>
          </a:blip>
          <a:stretch>
            <a:fillRect/>
          </a:stretch>
        </p:blipFill>
        <p:spPr>
          <a:xfrm>
            <a:off x="-22411" y="1"/>
            <a:ext cx="12238181" cy="6857999"/>
          </a:xfrm>
          <a:prstGeom prst="rect">
            <a:avLst/>
          </a:prstGeom>
        </p:spPr>
      </p:pic>
      <p:pic>
        <p:nvPicPr>
          <p:cNvPr id="7" name="Picture 6">
            <a:extLst>
              <a:ext uri="{FF2B5EF4-FFF2-40B4-BE49-F238E27FC236}">
                <a16:creationId xmlns:a16="http://schemas.microsoft.com/office/drawing/2014/main" id="{281BA0B0-9CCE-0C94-F3EF-509FB58A46F0}"/>
              </a:ext>
            </a:extLst>
          </p:cNvPr>
          <p:cNvPicPr>
            <a:picLocks noChangeAspect="1"/>
          </p:cNvPicPr>
          <p:nvPr userDrawn="1"/>
        </p:nvPicPr>
        <p:blipFill>
          <a:blip r:embed="rId3"/>
          <a:stretch>
            <a:fillRect/>
          </a:stretch>
        </p:blipFill>
        <p:spPr>
          <a:xfrm>
            <a:off x="96481" y="336177"/>
            <a:ext cx="2393218" cy="639917"/>
          </a:xfrm>
          <a:prstGeom prst="rect">
            <a:avLst/>
          </a:prstGeom>
        </p:spPr>
      </p:pic>
      <p:pic>
        <p:nvPicPr>
          <p:cNvPr id="9" name="Picture 8">
            <a:extLst>
              <a:ext uri="{FF2B5EF4-FFF2-40B4-BE49-F238E27FC236}">
                <a16:creationId xmlns:a16="http://schemas.microsoft.com/office/drawing/2014/main" id="{18CA4B51-5419-32E0-85CB-CE330133826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658471" y="3840070"/>
            <a:ext cx="1019219" cy="1019219"/>
          </a:xfrm>
          <a:prstGeom prst="rect">
            <a:avLst/>
          </a:prstGeom>
        </p:spPr>
      </p:pic>
      <p:pic>
        <p:nvPicPr>
          <p:cNvPr id="10" name="Picture 9">
            <a:extLst>
              <a:ext uri="{FF2B5EF4-FFF2-40B4-BE49-F238E27FC236}">
                <a16:creationId xmlns:a16="http://schemas.microsoft.com/office/drawing/2014/main" id="{98E23B50-0E46-C5E2-7204-DD2C0E18DFA8}"/>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6963432" y="3832412"/>
            <a:ext cx="1019219" cy="1019219"/>
          </a:xfrm>
          <a:prstGeom prst="rect">
            <a:avLst/>
          </a:prstGeom>
        </p:spPr>
      </p:pic>
      <p:sp>
        <p:nvSpPr>
          <p:cNvPr id="13" name="object 4">
            <a:extLst>
              <a:ext uri="{FF2B5EF4-FFF2-40B4-BE49-F238E27FC236}">
                <a16:creationId xmlns:a16="http://schemas.microsoft.com/office/drawing/2014/main" id="{C7C08AD1-342D-B316-65EF-0D8D65C6A920}"/>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5" name="Text Placeholder 14">
            <a:extLst>
              <a:ext uri="{FF2B5EF4-FFF2-40B4-BE49-F238E27FC236}">
                <a16:creationId xmlns:a16="http://schemas.microsoft.com/office/drawing/2014/main" id="{D8462AEE-4D35-E6CE-B38B-6C63FDE08B92}"/>
              </a:ext>
            </a:extLst>
          </p:cNvPr>
          <p:cNvSpPr>
            <a:spLocks noGrp="1"/>
          </p:cNvSpPr>
          <p:nvPr>
            <p:ph type="body" sz="quarter" idx="10" hasCustomPrompt="1"/>
          </p:nvPr>
        </p:nvSpPr>
        <p:spPr>
          <a:xfrm>
            <a:off x="2742005" y="4203666"/>
            <a:ext cx="3262313" cy="298442"/>
          </a:xfrm>
          <a:prstGeom prst="rect">
            <a:avLst/>
          </a:prstGeom>
        </p:spPr>
        <p:txBody>
          <a:bodyPr/>
          <a:lstStyle>
            <a:lvl1pPr marL="0" marR="0" indent="0" defTabSz="806867" eaLnBrk="1" fontAlgn="auto" latinLnBrk="0" hangingPunct="1">
              <a:lnSpc>
                <a:spcPct val="100000"/>
              </a:lnSpc>
              <a:spcBef>
                <a:spcPts val="0"/>
              </a:spcBef>
              <a:spcAft>
                <a:spcPts val="0"/>
              </a:spcAft>
              <a:buClrTx/>
              <a:buSzTx/>
              <a:buFontTx/>
              <a:buNone/>
              <a:tabLst/>
              <a:defRPr lang="en-US" sz="1940" b="1" u="sng" noProof="0" dirty="0">
                <a:solidFill>
                  <a:srgbClr val="345593"/>
                </a:solidFill>
                <a:latin typeface="Avenir Book" panose="02000503020000020003" pitchFamily="2" charset="0"/>
              </a:defRPr>
            </a:lvl1pPr>
          </a:lstStyle>
          <a:p>
            <a:pPr marL="0" marR="0" lvl="0" indent="0" defTabSz="806867" eaLnBrk="1" fontAlgn="auto" latinLnBrk="0" hangingPunct="1">
              <a:lnSpc>
                <a:spcPct val="100000"/>
              </a:lnSpc>
              <a:spcBef>
                <a:spcPts val="0"/>
              </a:spcBef>
              <a:spcAft>
                <a:spcPts val="0"/>
              </a:spcAft>
              <a:buClrTx/>
              <a:buSzTx/>
              <a:buFontTx/>
              <a:buNone/>
              <a:tabLst/>
              <a:defRPr/>
            </a:pPr>
            <a:r>
              <a:rPr kumimoji="0" lang="en-US" sz="1940" b="1" i="0" u="sng" strike="noStrike" kern="0" cap="none" spc="0" normalizeH="0" baseline="0" noProof="0" err="1">
                <a:ln>
                  <a:noFill/>
                </a:ln>
                <a:solidFill>
                  <a:srgbClr val="345593"/>
                </a:solidFill>
                <a:effectLst/>
                <a:uLnTx/>
                <a:uFillTx/>
                <a:latin typeface="Avenir Book" panose="02000503020000020003" pitchFamily="2" charset="0"/>
              </a:rPr>
              <a:t>www.energy.gov</a:t>
            </a:r>
            <a:r>
              <a:rPr kumimoji="0" lang="en-US" sz="1940" b="1" i="0" u="sng" strike="noStrike" kern="0" cap="none" spc="0" normalizeH="0" baseline="0" noProof="0">
                <a:ln>
                  <a:noFill/>
                </a:ln>
                <a:solidFill>
                  <a:srgbClr val="345593"/>
                </a:solidFill>
                <a:effectLst/>
                <a:uLnTx/>
                <a:uFillTx/>
                <a:latin typeface="Avenir Book" panose="02000503020000020003" pitchFamily="2" charset="0"/>
              </a:rPr>
              <a:t>/</a:t>
            </a:r>
            <a:r>
              <a:rPr kumimoji="0" lang="en-US" sz="1940" b="1" i="0" u="sng" strike="noStrike" kern="0" cap="none" spc="0" normalizeH="0" baseline="0" noProof="0" err="1">
                <a:ln>
                  <a:noFill/>
                </a:ln>
                <a:solidFill>
                  <a:srgbClr val="345593"/>
                </a:solidFill>
                <a:effectLst/>
                <a:uLnTx/>
                <a:uFillTx/>
                <a:latin typeface="Avenir Book" panose="02000503020000020003" pitchFamily="2" charset="0"/>
              </a:rPr>
              <a:t>gdo</a:t>
            </a:r>
            <a:r>
              <a:rPr kumimoji="0" lang="en-US" sz="1940" b="1" i="0" u="sng" strike="noStrike" kern="0" cap="none" spc="0" normalizeH="0" baseline="0" noProof="0">
                <a:ln>
                  <a:noFill/>
                </a:ln>
                <a:solidFill>
                  <a:srgbClr val="345593"/>
                </a:solidFill>
                <a:effectLst/>
                <a:uLnTx/>
                <a:uFillTx/>
                <a:latin typeface="Avenir Book" panose="02000503020000020003" pitchFamily="2" charset="0"/>
              </a:rPr>
              <a:t>/XXX</a:t>
            </a:r>
            <a:endParaRPr kumimoji="0" lang="en-US" sz="1940" b="1" i="0" u="none" strike="noStrike" kern="0" cap="none" spc="0" normalizeH="0" baseline="0" noProof="0">
              <a:ln>
                <a:noFill/>
              </a:ln>
              <a:solidFill>
                <a:srgbClr val="345593"/>
              </a:solidFill>
              <a:effectLst/>
              <a:uLnTx/>
              <a:uFillTx/>
              <a:latin typeface="Avenir Book" panose="02000503020000020003" pitchFamily="2" charset="0"/>
            </a:endParaRPr>
          </a:p>
        </p:txBody>
      </p:sp>
      <p:sp>
        <p:nvSpPr>
          <p:cNvPr id="16" name="object 1343">
            <a:extLst>
              <a:ext uri="{FF2B5EF4-FFF2-40B4-BE49-F238E27FC236}">
                <a16:creationId xmlns:a16="http://schemas.microsoft.com/office/drawing/2014/main" id="{4EB22593-F1A8-EE9A-04E8-468A618B2628}"/>
              </a:ext>
            </a:extLst>
          </p:cNvPr>
          <p:cNvSpPr txBox="1">
            <a:spLocks noGrp="1"/>
          </p:cNvSpPr>
          <p:nvPr>
            <p:ph type="title" hasCustomPrompt="1"/>
          </p:nvPr>
        </p:nvSpPr>
        <p:spPr>
          <a:xfrm>
            <a:off x="915527" y="2414780"/>
            <a:ext cx="10177583" cy="823543"/>
          </a:xfrm>
          <a:prstGeom prst="rect">
            <a:avLst/>
          </a:prstGeom>
        </p:spPr>
        <p:txBody>
          <a:bodyPr vert="horz" wrap="square" lIns="0" tIns="17446" rIns="0" bIns="0" rtlCol="0">
            <a:spAutoFit/>
          </a:bodyPr>
          <a:lstStyle>
            <a:lvl1pPr marL="15393" algn="ctr">
              <a:spcBef>
                <a:spcPts val="121"/>
              </a:spcBef>
              <a:defRPr sz="5819" b="1" i="0" dirty="0">
                <a:solidFill>
                  <a:srgbClr val="2460AD"/>
                </a:solidFill>
                <a:latin typeface="Avenir LT Std 65 Medium"/>
                <a:ea typeface="+mj-ea"/>
                <a:cs typeface="Avenir LT Std 65 Medium"/>
              </a:defRPr>
            </a:lvl1pPr>
          </a:lstStyle>
          <a:p>
            <a:pPr marL="17445" algn="ctr">
              <a:spcBef>
                <a:spcPts val="137"/>
              </a:spcBef>
            </a:pPr>
            <a:r>
              <a:rPr lang="en-US" sz="5819">
                <a:solidFill>
                  <a:srgbClr val="2460AD"/>
                </a:solidFill>
              </a:rPr>
              <a:t>Contact Us</a:t>
            </a:r>
            <a:endParaRPr sz="5819" b="0" spc="-49">
              <a:solidFill>
                <a:srgbClr val="2460AD"/>
              </a:solidFill>
              <a:latin typeface="Avenir LT Std 45 Book"/>
              <a:cs typeface="Avenir LT Std 45 Book"/>
            </a:endParaRPr>
          </a:p>
        </p:txBody>
      </p:sp>
      <p:sp>
        <p:nvSpPr>
          <p:cNvPr id="17" name="Text Placeholder 14">
            <a:extLst>
              <a:ext uri="{FF2B5EF4-FFF2-40B4-BE49-F238E27FC236}">
                <a16:creationId xmlns:a16="http://schemas.microsoft.com/office/drawing/2014/main" id="{4AC7667B-B88E-DBE0-446E-BC920AF25778}"/>
              </a:ext>
            </a:extLst>
          </p:cNvPr>
          <p:cNvSpPr>
            <a:spLocks noGrp="1"/>
          </p:cNvSpPr>
          <p:nvPr>
            <p:ph type="body" sz="quarter" idx="11" hasCustomPrompt="1"/>
          </p:nvPr>
        </p:nvSpPr>
        <p:spPr>
          <a:xfrm>
            <a:off x="8123750" y="4203666"/>
            <a:ext cx="3791513" cy="298442"/>
          </a:xfrm>
          <a:prstGeom prst="rect">
            <a:avLst/>
          </a:prstGeom>
        </p:spPr>
        <p:txBody>
          <a:bodyPr/>
          <a:lstStyle>
            <a:lvl1pPr marL="0" marR="0" indent="0" defTabSz="806867" eaLnBrk="1" fontAlgn="auto" latinLnBrk="0" hangingPunct="1">
              <a:lnSpc>
                <a:spcPct val="100000"/>
              </a:lnSpc>
              <a:spcBef>
                <a:spcPts val="0"/>
              </a:spcBef>
              <a:spcAft>
                <a:spcPts val="0"/>
              </a:spcAft>
              <a:buClrTx/>
              <a:buSzTx/>
              <a:buFontTx/>
              <a:buNone/>
              <a:tabLst/>
              <a:defRPr lang="en-US" sz="1940" b="1" u="sng" noProof="0" dirty="0">
                <a:solidFill>
                  <a:srgbClr val="345593"/>
                </a:solidFill>
                <a:latin typeface="Avenir Book" panose="02000503020000020003" pitchFamily="2" charset="0"/>
              </a:defRPr>
            </a:lvl1pPr>
          </a:lstStyle>
          <a:p>
            <a:r>
              <a:rPr lang="en-US" sz="1940" b="1" u="sng" err="1">
                <a:solidFill>
                  <a:srgbClr val="2460AD"/>
                </a:solidFill>
                <a:latin typeface="Avenir Book" panose="02000503020000020003" pitchFamily="2" charset="0"/>
              </a:rPr>
              <a:t>XX@hq.doe.gov</a:t>
            </a:r>
            <a:endParaRPr lang="en-US" sz="1940" b="1">
              <a:solidFill>
                <a:srgbClr val="2460AD"/>
              </a:solidFill>
              <a:latin typeface="Avenir Book" panose="02000503020000020003" pitchFamily="2" charset="0"/>
            </a:endParaRPr>
          </a:p>
        </p:txBody>
      </p:sp>
    </p:spTree>
    <p:extLst>
      <p:ext uri="{BB962C8B-B14F-4D97-AF65-F5344CB8AC3E}">
        <p14:creationId xmlns:p14="http://schemas.microsoft.com/office/powerpoint/2010/main" val="41917666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43CAA32E-3D89-62BF-E866-80C48640D3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8"/>
            <a:ext cx="12192000" cy="6859736"/>
          </a:xfrm>
          <a:prstGeom prst="rect">
            <a:avLst/>
          </a:prstGeom>
        </p:spPr>
      </p:pic>
      <p:sp>
        <p:nvSpPr>
          <p:cNvPr id="7" name="Rectangle 6">
            <a:extLst>
              <a:ext uri="{FF2B5EF4-FFF2-40B4-BE49-F238E27FC236}">
                <a16:creationId xmlns:a16="http://schemas.microsoft.com/office/drawing/2014/main" id="{52D5341E-BF27-CD17-230F-0B6CBC36F428}"/>
              </a:ext>
            </a:extLst>
          </p:cNvPr>
          <p:cNvSpPr/>
          <p:nvPr userDrawn="1"/>
        </p:nvSpPr>
        <p:spPr>
          <a:xfrm>
            <a:off x="3879273" y="1253719"/>
            <a:ext cx="4433455"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Text Placeholder 8">
            <a:extLst>
              <a:ext uri="{FF2B5EF4-FFF2-40B4-BE49-F238E27FC236}">
                <a16:creationId xmlns:a16="http://schemas.microsoft.com/office/drawing/2014/main" id="{11AFA82C-66BB-BC51-F3D8-8601C158A89A}"/>
              </a:ext>
            </a:extLst>
          </p:cNvPr>
          <p:cNvSpPr>
            <a:spLocks noGrp="1"/>
          </p:cNvSpPr>
          <p:nvPr>
            <p:ph type="body" sz="quarter" idx="10" hasCustomPrompt="1"/>
          </p:nvPr>
        </p:nvSpPr>
        <p:spPr>
          <a:xfrm>
            <a:off x="3576169" y="1546203"/>
            <a:ext cx="5039662" cy="910924"/>
          </a:xfrm>
          <a:prstGeom prst="rect">
            <a:avLst/>
          </a:prstGeom>
        </p:spPr>
        <p:txBody>
          <a:bodyPr/>
          <a:lstStyle>
            <a:lvl1pPr algn="ctr">
              <a:defRPr kumimoji="0" lang="en-US" sz="5819" b="1" i="0" u="none" strike="noStrike" kern="0" cap="none" spc="0" normalizeH="0" baseline="0" noProof="0" dirty="0">
                <a:ln>
                  <a:noFill/>
                </a:ln>
                <a:solidFill>
                  <a:srgbClr val="2460AD"/>
                </a:solidFill>
                <a:effectLst/>
                <a:uLnTx/>
                <a:uFillTx/>
                <a:latin typeface="Avenir LT Std 65 Medium"/>
                <a:ea typeface="+mj-ea"/>
                <a:cs typeface="Arial"/>
              </a:defRPr>
            </a:lvl1pPr>
          </a:lstStyle>
          <a:p>
            <a:pPr marL="0" marR="0" lvl="0" indent="0" algn="ctr" defTabSz="806867" eaLnBrk="1" fontAlgn="auto" latinLnBrk="0" hangingPunct="1">
              <a:lnSpc>
                <a:spcPct val="100000"/>
              </a:lnSpc>
              <a:spcBef>
                <a:spcPts val="0"/>
              </a:spcBef>
              <a:spcAft>
                <a:spcPts val="0"/>
              </a:spcAft>
              <a:buClrTx/>
              <a:buSzTx/>
              <a:buFontTx/>
              <a:buNone/>
              <a:tabLst/>
              <a:defRPr/>
            </a:pPr>
            <a:r>
              <a:rPr kumimoji="0" lang="en-US" sz="5819" b="1" i="0" u="none" strike="noStrike" kern="0" cap="none" spc="0" normalizeH="0" baseline="0" noProof="0">
                <a:ln>
                  <a:noFill/>
                </a:ln>
                <a:solidFill>
                  <a:srgbClr val="2460AD"/>
                </a:solidFill>
                <a:effectLst/>
                <a:uLnTx/>
                <a:uFillTx/>
                <a:latin typeface="Avenir LT Std 65 Medium"/>
                <a:ea typeface="+mj-ea"/>
              </a:rPr>
              <a:t>Thank You</a:t>
            </a:r>
            <a:endParaRPr kumimoji="0" lang="en-US" sz="1588" b="0" i="0" u="none" strike="noStrike" kern="0" cap="none" spc="-49" normalizeH="0" baseline="0" noProof="0">
              <a:ln>
                <a:noFill/>
              </a:ln>
              <a:solidFill>
                <a:sysClr val="windowText" lastClr="000000"/>
              </a:solidFill>
              <a:effectLst/>
              <a:uLnTx/>
              <a:uFillTx/>
              <a:latin typeface="Avenir LT Std 45 Book"/>
              <a:cs typeface="Avenir LT Std 45 Book"/>
            </a:endParaRPr>
          </a:p>
        </p:txBody>
      </p:sp>
    </p:spTree>
    <p:extLst>
      <p:ext uri="{BB962C8B-B14F-4D97-AF65-F5344CB8AC3E}">
        <p14:creationId xmlns:p14="http://schemas.microsoft.com/office/powerpoint/2010/main" val="904129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D5E3A0-5DEA-C4F3-571F-9DF2674CB7D2}"/>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Title 1">
            <a:extLst>
              <a:ext uri="{FF2B5EF4-FFF2-40B4-BE49-F238E27FC236}">
                <a16:creationId xmlns:a16="http://schemas.microsoft.com/office/drawing/2014/main" id="{25024870-AF44-8AA4-5A0B-C6F903EB12FF}"/>
              </a:ext>
            </a:extLst>
          </p:cNvPr>
          <p:cNvSpPr>
            <a:spLocks noGrp="1"/>
          </p:cNvSpPr>
          <p:nvPr>
            <p:ph type="title"/>
          </p:nvPr>
        </p:nvSpPr>
        <p:spPr>
          <a:xfrm>
            <a:off x="815879" y="693868"/>
            <a:ext cx="10560941" cy="746132"/>
          </a:xfrm>
        </p:spPr>
        <p:txBody>
          <a:bodyPr/>
          <a:lstStyle>
            <a:lvl1pPr>
              <a:defRPr kumimoji="0" lang="en-US" sz="4849" b="1" i="0" u="none" strike="noStrike" kern="0" cap="none" spc="0" normalizeH="0" baseline="0">
                <a:ln>
                  <a:noFill/>
                </a:ln>
                <a:solidFill>
                  <a:srgbClr val="2460AD"/>
                </a:solidFill>
                <a:effectLst/>
                <a:uLnTx/>
                <a:uFillTx/>
                <a:latin typeface="Avenir LT Std 65 Medium"/>
                <a:ea typeface="+mn-ea"/>
                <a:cs typeface="+mn-cs"/>
              </a:defRPr>
            </a:lvl1pPr>
          </a:lstStyle>
          <a:p>
            <a:pPr marL="0" marR="0" lvl="0" indent="0" defTabSz="806867" eaLnBrk="1" fontAlgn="auto" latinLnBrk="0" hangingPunct="1">
              <a:lnSpc>
                <a:spcPct val="100000"/>
              </a:lnSpc>
              <a:spcBef>
                <a:spcPts val="0"/>
              </a:spcBef>
              <a:spcAft>
                <a:spcPts val="0"/>
              </a:spcAft>
              <a:buClrTx/>
              <a:buSzTx/>
              <a:buFontTx/>
              <a:buNone/>
              <a:tabLst/>
              <a:defRPr/>
            </a:pPr>
            <a:r>
              <a:rPr lang="en-US"/>
              <a:t>Click to edit Master title style</a:t>
            </a:r>
          </a:p>
        </p:txBody>
      </p:sp>
    </p:spTree>
    <p:extLst>
      <p:ext uri="{BB962C8B-B14F-4D97-AF65-F5344CB8AC3E}">
        <p14:creationId xmlns:p14="http://schemas.microsoft.com/office/powerpoint/2010/main" val="582436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74900-B7F0-7D1C-7FF0-6E43B40AD5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91770F-ECE7-27F9-D12F-D88DB72B3D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A122FC-FF33-FB31-75E8-B485B0D0C5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DAF26A-CFD8-1519-B09F-D3CC00A148FE}"/>
              </a:ext>
            </a:extLst>
          </p:cNvPr>
          <p:cNvSpPr>
            <a:spLocks noGrp="1"/>
          </p:cNvSpPr>
          <p:nvPr>
            <p:ph type="dt" sz="half" idx="10"/>
          </p:nvPr>
        </p:nvSpPr>
        <p:spPr/>
        <p:txBody>
          <a:bodyPr/>
          <a:lstStyle/>
          <a:p>
            <a:fld id="{922CE865-50C6-410D-B9F9-EB5A049A0E86}" type="datetimeFigureOut">
              <a:rPr lang="en-US" smtClean="0"/>
              <a:t>9/18/2023</a:t>
            </a:fld>
            <a:endParaRPr lang="en-US"/>
          </a:p>
        </p:txBody>
      </p:sp>
      <p:sp>
        <p:nvSpPr>
          <p:cNvPr id="6" name="Footer Placeholder 5">
            <a:extLst>
              <a:ext uri="{FF2B5EF4-FFF2-40B4-BE49-F238E27FC236}">
                <a16:creationId xmlns:a16="http://schemas.microsoft.com/office/drawing/2014/main" id="{58A9181D-6CB2-1149-9EF2-E619D8697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A1CAB5-68CB-6842-7743-839F30EC4FD7}"/>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796376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A1EDD4-47D1-6724-09ED-0559F646E2A1}"/>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9" name="object 3244">
            <a:extLst>
              <a:ext uri="{FF2B5EF4-FFF2-40B4-BE49-F238E27FC236}">
                <a16:creationId xmlns:a16="http://schemas.microsoft.com/office/drawing/2014/main" id="{7C5697F3-CAEF-C985-08AC-F17D8DD2B368}"/>
              </a:ext>
            </a:extLst>
          </p:cNvPr>
          <p:cNvSpPr txBox="1"/>
          <p:nvPr userDrawn="1"/>
        </p:nvSpPr>
        <p:spPr>
          <a:xfrm>
            <a:off x="784412" y="6051177"/>
            <a:ext cx="6563416" cy="367715"/>
          </a:xfrm>
          <a:prstGeom prst="rect">
            <a:avLst/>
          </a:prstGeom>
        </p:spPr>
        <p:txBody>
          <a:bodyPr vert="horz" wrap="square" lIns="0" tIns="68503" rIns="0" bIns="0" rtlCol="0">
            <a:spAutoFit/>
          </a:bodyPr>
          <a:lstStyle/>
          <a:p>
            <a:pPr marL="15393">
              <a:spcBef>
                <a:spcPts val="539"/>
              </a:spcBef>
            </a:pPr>
            <a:fld id="{0D8E05A4-415D-3842-BD69-E143711ACA4B}" type="slidenum">
              <a:rPr lang="en-US" sz="1940" b="1" smtClean="0">
                <a:solidFill>
                  <a:srgbClr val="2460AD"/>
                </a:solidFill>
                <a:latin typeface="Avenir LT Std 65 Medium"/>
                <a:cs typeface="Avenir LT Std 65 Medium"/>
              </a:rPr>
              <a:pPr marL="15393">
                <a:spcBef>
                  <a:spcPts val="539"/>
                </a:spcBef>
              </a:pPr>
              <a:t>‹#›</a:t>
            </a:fld>
            <a:endParaRPr lang="en-US" sz="1576" spc="-24">
              <a:solidFill>
                <a:srgbClr val="231F20"/>
              </a:solidFill>
              <a:latin typeface="Arial"/>
              <a:cs typeface="Arial"/>
            </a:endParaRPr>
          </a:p>
        </p:txBody>
      </p:sp>
      <p:sp>
        <p:nvSpPr>
          <p:cNvPr id="6" name="object 4">
            <a:extLst>
              <a:ext uri="{FF2B5EF4-FFF2-40B4-BE49-F238E27FC236}">
                <a16:creationId xmlns:a16="http://schemas.microsoft.com/office/drawing/2014/main" id="{292D726D-AB86-17F5-58CB-BF3745D977E7}"/>
              </a:ext>
            </a:extLst>
          </p:cNvPr>
          <p:cNvSpPr/>
          <p:nvPr userDrawn="1"/>
        </p:nvSpPr>
        <p:spPr>
          <a:xfrm>
            <a:off x="0" y="6624782"/>
            <a:ext cx="12192000" cy="233218"/>
          </a:xfrm>
          <a:custGeom>
            <a:avLst/>
            <a:gdLst/>
            <a:ahLst/>
            <a:cxnLst/>
            <a:rect l="l" t="t" r="r" b="b"/>
            <a:pathLst>
              <a:path w="10058400" h="192404">
                <a:moveTo>
                  <a:pt x="10058400" y="0"/>
                </a:moveTo>
                <a:lnTo>
                  <a:pt x="0" y="0"/>
                </a:lnTo>
                <a:lnTo>
                  <a:pt x="0" y="192024"/>
                </a:lnTo>
                <a:lnTo>
                  <a:pt x="10058400" y="192024"/>
                </a:lnTo>
                <a:lnTo>
                  <a:pt x="10058400" y="0"/>
                </a:lnTo>
                <a:close/>
              </a:path>
            </a:pathLst>
          </a:custGeom>
          <a:solidFill>
            <a:srgbClr val="1A325D"/>
          </a:solidFill>
        </p:spPr>
        <p:txBody>
          <a:bodyPr wrap="square" lIns="0" tIns="0" rIns="0" bIns="0" rtlCol="0"/>
          <a:lstStyle/>
          <a:p>
            <a:endParaRPr sz="1588"/>
          </a:p>
        </p:txBody>
      </p:sp>
      <p:sp>
        <p:nvSpPr>
          <p:cNvPr id="10" name="Text Placeholder 9">
            <a:extLst>
              <a:ext uri="{FF2B5EF4-FFF2-40B4-BE49-F238E27FC236}">
                <a16:creationId xmlns:a16="http://schemas.microsoft.com/office/drawing/2014/main" id="{91CB3DA4-ECB9-4B3B-9347-CC35A8FA364D}"/>
              </a:ext>
            </a:extLst>
          </p:cNvPr>
          <p:cNvSpPr>
            <a:spLocks noGrp="1"/>
          </p:cNvSpPr>
          <p:nvPr>
            <p:ph type="body" sz="quarter" idx="17"/>
          </p:nvPr>
        </p:nvSpPr>
        <p:spPr>
          <a:xfrm>
            <a:off x="784412" y="2197754"/>
            <a:ext cx="7202581" cy="112339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9">
            <a:extLst>
              <a:ext uri="{FF2B5EF4-FFF2-40B4-BE49-F238E27FC236}">
                <a16:creationId xmlns:a16="http://schemas.microsoft.com/office/drawing/2014/main" id="{411F8C1C-290E-4D13-F4E4-7B81A56EBEF7}"/>
              </a:ext>
            </a:extLst>
          </p:cNvPr>
          <p:cNvSpPr>
            <a:spLocks noGrp="1"/>
          </p:cNvSpPr>
          <p:nvPr>
            <p:ph type="body" sz="quarter" idx="18"/>
          </p:nvPr>
        </p:nvSpPr>
        <p:spPr>
          <a:xfrm>
            <a:off x="815228" y="3937289"/>
            <a:ext cx="7202581" cy="112339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Title 2">
            <a:extLst>
              <a:ext uri="{FF2B5EF4-FFF2-40B4-BE49-F238E27FC236}">
                <a16:creationId xmlns:a16="http://schemas.microsoft.com/office/drawing/2014/main" id="{79A76386-504F-170A-C1C3-89028ABF8433}"/>
              </a:ext>
            </a:extLst>
          </p:cNvPr>
          <p:cNvSpPr>
            <a:spLocks noGrp="1"/>
          </p:cNvSpPr>
          <p:nvPr>
            <p:ph type="title"/>
          </p:nvPr>
        </p:nvSpPr>
        <p:spPr>
          <a:xfrm>
            <a:off x="815879" y="693868"/>
            <a:ext cx="10560941" cy="746132"/>
          </a:xfrm>
        </p:spPr>
        <p:txBody>
          <a:bodyPr/>
          <a:lstStyle>
            <a:lvl1pPr>
              <a:defRPr kumimoji="0" lang="en-US" sz="4849" b="1" i="0" u="none" strike="noStrike" kern="0" cap="none" spc="0" normalizeH="0" baseline="0">
                <a:ln>
                  <a:noFill/>
                </a:ln>
                <a:solidFill>
                  <a:srgbClr val="2460AD"/>
                </a:solidFill>
                <a:effectLst/>
                <a:uLnTx/>
                <a:uFillTx/>
                <a:latin typeface="Avenir LT Std 65 Medium"/>
                <a:ea typeface="+mn-ea"/>
                <a:cs typeface="+mn-cs"/>
              </a:defRPr>
            </a:lvl1pPr>
          </a:lstStyle>
          <a:p>
            <a:pPr marL="0" marR="0" lvl="0" indent="0" defTabSz="806867" eaLnBrk="1" fontAlgn="auto" latinLnBrk="0" hangingPunct="1">
              <a:lnSpc>
                <a:spcPct val="100000"/>
              </a:lnSpc>
              <a:spcBef>
                <a:spcPts val="0"/>
              </a:spcBef>
              <a:spcAft>
                <a:spcPts val="0"/>
              </a:spcAft>
              <a:buClrTx/>
              <a:buSzTx/>
              <a:buFontTx/>
              <a:buNone/>
              <a:tabLst/>
              <a:defRPr/>
            </a:pPr>
            <a:r>
              <a:rPr lang="en-US"/>
              <a:t>Click to edit Master title style</a:t>
            </a:r>
          </a:p>
        </p:txBody>
      </p:sp>
      <p:sp>
        <p:nvSpPr>
          <p:cNvPr id="5" name="Text Placeholder 4">
            <a:extLst>
              <a:ext uri="{FF2B5EF4-FFF2-40B4-BE49-F238E27FC236}">
                <a16:creationId xmlns:a16="http://schemas.microsoft.com/office/drawing/2014/main" id="{B275AF9D-DB88-2962-8F15-D0C2185E0208}"/>
              </a:ext>
            </a:extLst>
          </p:cNvPr>
          <p:cNvSpPr>
            <a:spLocks noGrp="1"/>
          </p:cNvSpPr>
          <p:nvPr>
            <p:ph type="body" sz="quarter" idx="21" hasCustomPrompt="1"/>
          </p:nvPr>
        </p:nvSpPr>
        <p:spPr>
          <a:xfrm>
            <a:off x="784411" y="1756835"/>
            <a:ext cx="720258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
        <p:nvSpPr>
          <p:cNvPr id="11" name="Text Placeholder 4">
            <a:extLst>
              <a:ext uri="{FF2B5EF4-FFF2-40B4-BE49-F238E27FC236}">
                <a16:creationId xmlns:a16="http://schemas.microsoft.com/office/drawing/2014/main" id="{5A18B965-9291-1254-3FF5-5480C30653AD}"/>
              </a:ext>
            </a:extLst>
          </p:cNvPr>
          <p:cNvSpPr>
            <a:spLocks noGrp="1"/>
          </p:cNvSpPr>
          <p:nvPr>
            <p:ph type="body" sz="quarter" idx="22" hasCustomPrompt="1"/>
          </p:nvPr>
        </p:nvSpPr>
        <p:spPr>
          <a:xfrm>
            <a:off x="784411" y="3496235"/>
            <a:ext cx="7202581" cy="376828"/>
          </a:xfrm>
        </p:spPr>
        <p:txBody>
          <a:bodyPr/>
          <a:lstStyle>
            <a:lvl1pPr marL="0" indent="0">
              <a:buNone/>
              <a:defRPr sz="1941">
                <a:solidFill>
                  <a:srgbClr val="2460AD"/>
                </a:solidFill>
                <a:latin typeface="Avenir LT Std 65 Medium" panose="020B0603020203020204" pitchFamily="34" charset="0"/>
              </a:defRPr>
            </a:lvl1pPr>
          </a:lstStyle>
          <a:p>
            <a:pPr lvl="0"/>
            <a:r>
              <a:rPr lang="en-US"/>
              <a:t>Subhead Here</a:t>
            </a:r>
          </a:p>
        </p:txBody>
      </p:sp>
    </p:spTree>
    <p:extLst>
      <p:ext uri="{BB962C8B-B14F-4D97-AF65-F5344CB8AC3E}">
        <p14:creationId xmlns:p14="http://schemas.microsoft.com/office/powerpoint/2010/main" val="11661485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imple Slide -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Simple Slide</a:t>
            </a:r>
          </a:p>
        </p:txBody>
      </p:sp>
      <p:sp>
        <p:nvSpPr>
          <p:cNvPr id="9" name="Text Placeholder 8"/>
          <p:cNvSpPr>
            <a:spLocks noGrp="1"/>
          </p:cNvSpPr>
          <p:nvPr>
            <p:ph type="body" sz="quarter" idx="10"/>
          </p:nvPr>
        </p:nvSpPr>
        <p:spPr>
          <a:xfrm>
            <a:off x="609601" y="1828801"/>
            <a:ext cx="10826751" cy="4500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8948936" y="6454019"/>
            <a:ext cx="3039363" cy="256545"/>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defRPr/>
            </a:pPr>
            <a:r>
              <a:rPr lang="en-US" sz="1067"/>
              <a:t>    </a:t>
            </a:r>
            <a:fld id="{BFD71CF8-5198-8441-A7C0-DC22FD64CBE4}" type="slidenum">
              <a:rPr lang="en-US" sz="1067"/>
              <a:pPr marL="0" marR="0" indent="0" algn="r" defTabSz="609585" rtl="0" eaLnBrk="1" fontAlgn="auto" latinLnBrk="0" hangingPunct="1">
                <a:lnSpc>
                  <a:spcPct val="100000"/>
                </a:lnSpc>
                <a:spcBef>
                  <a:spcPts val="0"/>
                </a:spcBef>
                <a:spcAft>
                  <a:spcPts val="0"/>
                </a:spcAft>
                <a:buClrTx/>
                <a:buSzTx/>
                <a:buFontTx/>
                <a:buNone/>
                <a:tabLst/>
                <a:defRPr/>
              </a:pPr>
              <a:t>‹#›</a:t>
            </a:fld>
            <a:endParaRPr lang="en-US" sz="1067"/>
          </a:p>
        </p:txBody>
      </p:sp>
    </p:spTree>
    <p:extLst>
      <p:ext uri="{BB962C8B-B14F-4D97-AF65-F5344CB8AC3E}">
        <p14:creationId xmlns:p14="http://schemas.microsoft.com/office/powerpoint/2010/main" val="241516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76C78-2825-5353-583A-ABCF6BBE27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A948AB-1DC1-0DE1-C7E6-0A4E5DF76D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46708-9943-A514-5D90-A7CDCD553DE1}"/>
              </a:ext>
            </a:extLst>
          </p:cNvPr>
          <p:cNvSpPr>
            <a:spLocks noGrp="1"/>
          </p:cNvSpPr>
          <p:nvPr>
            <p:ph type="dt" sz="half" idx="10"/>
          </p:nvPr>
        </p:nvSpPr>
        <p:spPr/>
        <p:txBody>
          <a:bodyPr/>
          <a:lstStyle/>
          <a:p>
            <a:fld id="{922CE865-50C6-410D-B9F9-EB5A049A0E86}" type="datetimeFigureOut">
              <a:rPr lang="en-US" smtClean="0"/>
              <a:t>9/18/2023</a:t>
            </a:fld>
            <a:endParaRPr lang="en-US"/>
          </a:p>
        </p:txBody>
      </p:sp>
      <p:sp>
        <p:nvSpPr>
          <p:cNvPr id="5" name="Footer Placeholder 4">
            <a:extLst>
              <a:ext uri="{FF2B5EF4-FFF2-40B4-BE49-F238E27FC236}">
                <a16:creationId xmlns:a16="http://schemas.microsoft.com/office/drawing/2014/main" id="{90CCD713-CC6C-5279-4D8B-F3C1ACAC33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391D6-4E4A-0CAE-4F86-C0BB65FE9AD0}"/>
              </a:ext>
            </a:extLst>
          </p:cNvPr>
          <p:cNvSpPr>
            <a:spLocks noGrp="1"/>
          </p:cNvSpPr>
          <p:nvPr>
            <p:ph type="sldNum" sz="quarter" idx="12"/>
          </p:nvPr>
        </p:nvSpPr>
        <p:spPr/>
        <p:txBody>
          <a:bodyPr/>
          <a:lstStyle/>
          <a:p>
            <a:fld id="{349DA2D7-816D-4F4A-B581-37B1089D09A7}" type="slidenum">
              <a:rPr lang="en-US" smtClean="0"/>
              <a:t>‹#›</a:t>
            </a:fld>
            <a:endParaRPr lang="en-US"/>
          </a:p>
        </p:txBody>
      </p:sp>
      <p:sp>
        <p:nvSpPr>
          <p:cNvPr id="7" name="Rectangle 6">
            <a:extLst>
              <a:ext uri="{FF2B5EF4-FFF2-40B4-BE49-F238E27FC236}">
                <a16:creationId xmlns:a16="http://schemas.microsoft.com/office/drawing/2014/main" id="{BCB22854-CE9C-1472-F613-2D21F0BC5DD4}"/>
              </a:ext>
            </a:extLst>
          </p:cNvPr>
          <p:cNvSpPr/>
          <p:nvPr userDrawn="1"/>
        </p:nvSpPr>
        <p:spPr>
          <a:xfrm>
            <a:off x="1243013" y="5650706"/>
            <a:ext cx="2286000" cy="307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13085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288610"/>
            <a:ext cx="4797287" cy="1022919"/>
          </a:xfrm>
        </p:spPr>
        <p:txBody>
          <a:bodyPr/>
          <a:lstStyle/>
          <a:p>
            <a:r>
              <a:rPr lang="en-US"/>
              <a:t>Contents</a:t>
            </a:r>
          </a:p>
        </p:txBody>
      </p:sp>
      <p:sp>
        <p:nvSpPr>
          <p:cNvPr id="5" name="Text Placeholder 4">
            <a:extLst>
              <a:ext uri="{FF2B5EF4-FFF2-40B4-BE49-F238E27FC236}">
                <a16:creationId xmlns:a16="http://schemas.microsoft.com/office/drawing/2014/main" id="{608871AD-86B8-EB47-8F04-CA2256C48BE4}"/>
              </a:ext>
            </a:extLst>
          </p:cNvPr>
          <p:cNvSpPr>
            <a:spLocks noGrp="1"/>
          </p:cNvSpPr>
          <p:nvPr>
            <p:ph type="body" sz="quarter" idx="30" hasCustomPrompt="1"/>
          </p:nvPr>
        </p:nvSpPr>
        <p:spPr>
          <a:xfrm>
            <a:off x="609601" y="1452032"/>
            <a:ext cx="569844" cy="519429"/>
          </a:xfrm>
          <a:prstGeom prst="rect">
            <a:avLst/>
          </a:prstGeom>
          <a:solidFill>
            <a:srgbClr val="FDCE15"/>
          </a:solidFill>
        </p:spPr>
        <p:txBody>
          <a:bodyPr anchor="ctr" anchorCtr="0">
            <a:noAutofit/>
          </a:bodyPr>
          <a:lstStyle>
            <a:lvl1pPr marL="0" indent="0" algn="ctr">
              <a:buNone/>
              <a:defRPr sz="2400">
                <a:latin typeface="+mj-lt"/>
              </a:defRPr>
            </a:lvl1pPr>
          </a:lstStyle>
          <a:p>
            <a:pPr lvl="0"/>
            <a:r>
              <a:rPr lang="en-US"/>
              <a:t>1</a:t>
            </a:r>
          </a:p>
        </p:txBody>
      </p:sp>
      <p:sp>
        <p:nvSpPr>
          <p:cNvPr id="8" name="Text Placeholder 7">
            <a:extLst>
              <a:ext uri="{FF2B5EF4-FFF2-40B4-BE49-F238E27FC236}">
                <a16:creationId xmlns:a16="http://schemas.microsoft.com/office/drawing/2014/main" id="{1E8B1571-60FF-4F44-8BA7-24B9345291E4}"/>
              </a:ext>
            </a:extLst>
          </p:cNvPr>
          <p:cNvSpPr>
            <a:spLocks noGrp="1"/>
          </p:cNvSpPr>
          <p:nvPr>
            <p:ph type="body" sz="quarter" idx="31" hasCustomPrompt="1"/>
          </p:nvPr>
        </p:nvSpPr>
        <p:spPr>
          <a:xfrm>
            <a:off x="1226009" y="1452031"/>
            <a:ext cx="10197364" cy="519431"/>
          </a:xfrm>
          <a:prstGeom prst="rect">
            <a:avLst/>
          </a:prstGeom>
          <a:solidFill>
            <a:schemeClr val="bg1"/>
          </a:solidFill>
        </p:spPr>
        <p:txBody>
          <a:bodyPr>
            <a:normAutofit/>
          </a:bodyPr>
          <a:lstStyle>
            <a:lvl1pPr marL="0" indent="0">
              <a:buNone/>
              <a:defRPr sz="2667"/>
            </a:lvl1pPr>
          </a:lstStyle>
          <a:p>
            <a:pPr lvl="0"/>
            <a:r>
              <a:rPr lang="en-US"/>
              <a:t>Section Name</a:t>
            </a:r>
          </a:p>
        </p:txBody>
      </p:sp>
    </p:spTree>
    <p:extLst>
      <p:ext uri="{BB962C8B-B14F-4D97-AF65-F5344CB8AC3E}">
        <p14:creationId xmlns:p14="http://schemas.microsoft.com/office/powerpoint/2010/main" val="2494116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4C1DE-421A-5EF4-9080-14A12605A2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358494-1DCA-0EE9-CA22-EAE33A714191}"/>
              </a:ext>
            </a:extLst>
          </p:cNvPr>
          <p:cNvSpPr>
            <a:spLocks noGrp="1"/>
          </p:cNvSpPr>
          <p:nvPr>
            <p:ph type="dt" sz="half" idx="10"/>
          </p:nvPr>
        </p:nvSpPr>
        <p:spPr/>
        <p:txBody>
          <a:bodyPr/>
          <a:lstStyle/>
          <a:p>
            <a:fld id="{922CE865-50C6-410D-B9F9-EB5A049A0E86}" type="datetimeFigureOut">
              <a:rPr lang="en-US" smtClean="0"/>
              <a:t>9/18/2023</a:t>
            </a:fld>
            <a:endParaRPr lang="en-US"/>
          </a:p>
        </p:txBody>
      </p:sp>
      <p:sp>
        <p:nvSpPr>
          <p:cNvPr id="4" name="Footer Placeholder 3">
            <a:extLst>
              <a:ext uri="{FF2B5EF4-FFF2-40B4-BE49-F238E27FC236}">
                <a16:creationId xmlns:a16="http://schemas.microsoft.com/office/drawing/2014/main" id="{0653F83E-11D9-DF2D-C5DD-325F01CB6D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226637-DD55-793C-1F31-3CF092159C92}"/>
              </a:ext>
            </a:extLst>
          </p:cNvPr>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2805832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imple Slide - 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1"/>
            <a:ext cx="7915124" cy="1209524"/>
          </a:xfrm>
        </p:spPr>
        <p:txBody>
          <a:bodyPr/>
          <a:lstStyle>
            <a:lvl1pPr>
              <a:defRPr/>
            </a:lvl1pPr>
          </a:lstStyle>
          <a:p>
            <a:r>
              <a:rPr lang="en-US"/>
              <a:t>Simple Slide – 1 column</a:t>
            </a:r>
          </a:p>
        </p:txBody>
      </p:sp>
      <p:sp>
        <p:nvSpPr>
          <p:cNvPr id="9" name="Text Placeholder 8"/>
          <p:cNvSpPr>
            <a:spLocks noGrp="1"/>
          </p:cNvSpPr>
          <p:nvPr>
            <p:ph type="body" sz="quarter" idx="10"/>
          </p:nvPr>
        </p:nvSpPr>
        <p:spPr>
          <a:xfrm>
            <a:off x="609601" y="1499810"/>
            <a:ext cx="10826751" cy="4829025"/>
          </a:xfrm>
          <a:prstGeom prst="rect">
            <a:avLst/>
          </a:prstGeom>
        </p:spPr>
        <p:txBody>
          <a:bodyPr>
            <a:normAutofit/>
          </a:bodyPr>
          <a:lstStyle>
            <a:lvl1pPr marL="457189" indent="-300559">
              <a:tabLst/>
              <a:defRPr sz="2667">
                <a:solidFill>
                  <a:schemeClr val="tx1">
                    <a:lumMod val="50000"/>
                  </a:schemeClr>
                </a:solidFill>
              </a:defRPr>
            </a:lvl1pPr>
            <a:lvl2pPr marL="838179" indent="-378875">
              <a:buFont typeface="Arial" panose="020B0604020202020204" pitchFamily="34" charset="0"/>
              <a:buChar char="•"/>
              <a:tabLst/>
              <a:defRPr sz="2667">
                <a:solidFill>
                  <a:schemeClr val="tx1">
                    <a:lumMod val="50000"/>
                  </a:schemeClr>
                </a:solidFill>
              </a:defRPr>
            </a:lvl2pPr>
            <a:lvl3pPr marL="1219170" indent="-315376">
              <a:tabLst/>
              <a:defRPr sz="2667">
                <a:solidFill>
                  <a:schemeClr val="tx1">
                    <a:lumMod val="50000"/>
                  </a:schemeClr>
                </a:solidFill>
              </a:defRPr>
            </a:lvl3pPr>
            <a:lvl4pPr marL="1534546" indent="-302676">
              <a:buFont typeface="Arial" panose="020B0604020202020204" pitchFamily="34" charset="0"/>
              <a:buChar char="•"/>
              <a:tabLst/>
              <a:defRPr sz="2667">
                <a:solidFill>
                  <a:schemeClr val="tx1">
                    <a:lumMod val="50000"/>
                  </a:schemeClr>
                </a:solidFill>
              </a:defRPr>
            </a:lvl4pPr>
            <a:lvl5pPr marL="1915536" indent="-302676">
              <a:buFont typeface="Arial" panose="020B0604020202020204" pitchFamily="34" charset="0"/>
              <a:buChar char="•"/>
              <a:tabLst/>
              <a:defRPr sz="2667">
                <a:solidFill>
                  <a:schemeClr val="tx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4113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A8181-170A-AD01-CF42-122ADF9093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52E286-E419-C506-1CA6-8DAD0273CF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0CD693-BF63-73C2-77E8-DE01C6B162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AB723-403C-9183-8617-9D93BE7ECB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18FBF-240C-D376-0D53-84CA6FE0ED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0BAAB5-FEBF-BCC5-09BB-A3C8FD8E7362}"/>
              </a:ext>
            </a:extLst>
          </p:cNvPr>
          <p:cNvSpPr>
            <a:spLocks noGrp="1"/>
          </p:cNvSpPr>
          <p:nvPr>
            <p:ph type="dt" sz="half" idx="10"/>
          </p:nvPr>
        </p:nvSpPr>
        <p:spPr/>
        <p:txBody>
          <a:bodyPr/>
          <a:lstStyle/>
          <a:p>
            <a:fld id="{922CE865-50C6-410D-B9F9-EB5A049A0E86}" type="datetimeFigureOut">
              <a:rPr lang="en-US" smtClean="0"/>
              <a:t>9/18/2023</a:t>
            </a:fld>
            <a:endParaRPr lang="en-US"/>
          </a:p>
        </p:txBody>
      </p:sp>
      <p:sp>
        <p:nvSpPr>
          <p:cNvPr id="8" name="Footer Placeholder 7">
            <a:extLst>
              <a:ext uri="{FF2B5EF4-FFF2-40B4-BE49-F238E27FC236}">
                <a16:creationId xmlns:a16="http://schemas.microsoft.com/office/drawing/2014/main" id="{89B0BD31-AE5A-B81A-FFC7-784106F3E9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7FBBCC-2293-8A69-BB6C-CCA9ADAA1849}"/>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1841854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4C1DE-421A-5EF4-9080-14A12605A2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358494-1DCA-0EE9-CA22-EAE33A714191}"/>
              </a:ext>
            </a:extLst>
          </p:cNvPr>
          <p:cNvSpPr>
            <a:spLocks noGrp="1"/>
          </p:cNvSpPr>
          <p:nvPr>
            <p:ph type="dt" sz="half" idx="10"/>
          </p:nvPr>
        </p:nvSpPr>
        <p:spPr/>
        <p:txBody>
          <a:bodyPr/>
          <a:lstStyle/>
          <a:p>
            <a:fld id="{922CE865-50C6-410D-B9F9-EB5A049A0E86}" type="datetimeFigureOut">
              <a:rPr lang="en-US" smtClean="0"/>
              <a:t>9/18/2023</a:t>
            </a:fld>
            <a:endParaRPr lang="en-US"/>
          </a:p>
        </p:txBody>
      </p:sp>
      <p:sp>
        <p:nvSpPr>
          <p:cNvPr id="4" name="Footer Placeholder 3">
            <a:extLst>
              <a:ext uri="{FF2B5EF4-FFF2-40B4-BE49-F238E27FC236}">
                <a16:creationId xmlns:a16="http://schemas.microsoft.com/office/drawing/2014/main" id="{0653F83E-11D9-DF2D-C5DD-325F01CB6D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226637-DD55-793C-1F31-3CF092159C92}"/>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21543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8C30F6-CBEB-3774-6F08-C3D1D96D599C}"/>
              </a:ext>
            </a:extLst>
          </p:cNvPr>
          <p:cNvSpPr>
            <a:spLocks noGrp="1"/>
          </p:cNvSpPr>
          <p:nvPr>
            <p:ph type="dt" sz="half" idx="10"/>
          </p:nvPr>
        </p:nvSpPr>
        <p:spPr/>
        <p:txBody>
          <a:bodyPr/>
          <a:lstStyle/>
          <a:p>
            <a:fld id="{922CE865-50C6-410D-B9F9-EB5A049A0E86}" type="datetimeFigureOut">
              <a:rPr lang="en-US" smtClean="0"/>
              <a:t>9/18/2023</a:t>
            </a:fld>
            <a:endParaRPr lang="en-US"/>
          </a:p>
        </p:txBody>
      </p:sp>
      <p:sp>
        <p:nvSpPr>
          <p:cNvPr id="3" name="Footer Placeholder 2">
            <a:extLst>
              <a:ext uri="{FF2B5EF4-FFF2-40B4-BE49-F238E27FC236}">
                <a16:creationId xmlns:a16="http://schemas.microsoft.com/office/drawing/2014/main" id="{C3DEF1D7-D647-F8EB-F6A7-33C1783CD9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9CFAAF-106D-2B21-6419-0719E3F882B1}"/>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8244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2EEFA-D08A-6458-7471-E21EA2D7AB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08E6B0-A13C-C28B-C1C1-7E216FAA8C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000747-1C53-68F5-C9C8-8C727C0A3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904874-6753-C67E-1C3E-21559D35C283}"/>
              </a:ext>
            </a:extLst>
          </p:cNvPr>
          <p:cNvSpPr>
            <a:spLocks noGrp="1"/>
          </p:cNvSpPr>
          <p:nvPr>
            <p:ph type="dt" sz="half" idx="10"/>
          </p:nvPr>
        </p:nvSpPr>
        <p:spPr/>
        <p:txBody>
          <a:bodyPr/>
          <a:lstStyle/>
          <a:p>
            <a:fld id="{922CE865-50C6-410D-B9F9-EB5A049A0E86}" type="datetimeFigureOut">
              <a:rPr lang="en-US" smtClean="0"/>
              <a:t>9/18/2023</a:t>
            </a:fld>
            <a:endParaRPr lang="en-US"/>
          </a:p>
        </p:txBody>
      </p:sp>
      <p:sp>
        <p:nvSpPr>
          <p:cNvPr id="6" name="Footer Placeholder 5">
            <a:extLst>
              <a:ext uri="{FF2B5EF4-FFF2-40B4-BE49-F238E27FC236}">
                <a16:creationId xmlns:a16="http://schemas.microsoft.com/office/drawing/2014/main" id="{97AB1275-8BFD-5267-FFCC-146FA824AD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899C37-32B1-ED57-3A1F-64CD99265D3D}"/>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3712837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D9FFF-C909-F2E9-C8A2-DA7763C288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1787C3-0615-6678-C968-9C915E8C84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65B107-DA4B-6267-1BB7-2D3C4C5E6A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9A555-301E-90DF-4CC4-2FF091BE9254}"/>
              </a:ext>
            </a:extLst>
          </p:cNvPr>
          <p:cNvSpPr>
            <a:spLocks noGrp="1"/>
          </p:cNvSpPr>
          <p:nvPr>
            <p:ph type="dt" sz="half" idx="10"/>
          </p:nvPr>
        </p:nvSpPr>
        <p:spPr/>
        <p:txBody>
          <a:bodyPr/>
          <a:lstStyle/>
          <a:p>
            <a:fld id="{922CE865-50C6-410D-B9F9-EB5A049A0E86}" type="datetimeFigureOut">
              <a:rPr lang="en-US" smtClean="0"/>
              <a:t>9/18/2023</a:t>
            </a:fld>
            <a:endParaRPr lang="en-US"/>
          </a:p>
        </p:txBody>
      </p:sp>
      <p:sp>
        <p:nvSpPr>
          <p:cNvPr id="6" name="Footer Placeholder 5">
            <a:extLst>
              <a:ext uri="{FF2B5EF4-FFF2-40B4-BE49-F238E27FC236}">
                <a16:creationId xmlns:a16="http://schemas.microsoft.com/office/drawing/2014/main" id="{95E39827-686B-8886-7397-E7FAA3127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1DD065-A756-AEF3-578B-953E7A424108}"/>
              </a:ext>
            </a:extLst>
          </p:cNvPr>
          <p:cNvSpPr>
            <a:spLocks noGrp="1"/>
          </p:cNvSpPr>
          <p:nvPr>
            <p:ph type="sldNum" sz="quarter" idx="12"/>
          </p:nvPr>
        </p:nvSpPr>
        <p:spPr/>
        <p:txBody>
          <a:bodyPr/>
          <a:lstStyle/>
          <a:p>
            <a:fld id="{349DA2D7-816D-4F4A-B581-37B1089D09A7}" type="slidenum">
              <a:rPr lang="en-US" smtClean="0"/>
              <a:t>‹#›</a:t>
            </a:fld>
            <a:endParaRPr lang="en-US"/>
          </a:p>
        </p:txBody>
      </p:sp>
    </p:spTree>
    <p:extLst>
      <p:ext uri="{BB962C8B-B14F-4D97-AF65-F5344CB8AC3E}">
        <p14:creationId xmlns:p14="http://schemas.microsoft.com/office/powerpoint/2010/main" val="3099147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042C14-5886-5520-04A6-617B2A7E4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B8F344-07D2-DB1A-5A9E-63C745A3FF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D55BB-4588-AECD-8E52-193042F89E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CE865-50C6-410D-B9F9-EB5A049A0E86}" type="datetimeFigureOut">
              <a:rPr lang="en-US" smtClean="0"/>
              <a:t>9/18/2023</a:t>
            </a:fld>
            <a:endParaRPr lang="en-US"/>
          </a:p>
        </p:txBody>
      </p:sp>
      <p:sp>
        <p:nvSpPr>
          <p:cNvPr id="5" name="Footer Placeholder 4">
            <a:extLst>
              <a:ext uri="{FF2B5EF4-FFF2-40B4-BE49-F238E27FC236}">
                <a16:creationId xmlns:a16="http://schemas.microsoft.com/office/drawing/2014/main" id="{EEA502CE-F623-C30D-2DEB-176066D12D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F70514-0BC8-7B75-9EE6-A97827A54B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9DA2D7-816D-4F4A-B581-37B1089D09A7}" type="slidenum">
              <a:rPr lang="en-US" smtClean="0"/>
              <a:t>‹#›</a:t>
            </a:fld>
            <a:endParaRPr lang="en-US"/>
          </a:p>
        </p:txBody>
      </p:sp>
    </p:spTree>
    <p:extLst>
      <p:ext uri="{BB962C8B-B14F-4D97-AF65-F5344CB8AC3E}">
        <p14:creationId xmlns:p14="http://schemas.microsoft.com/office/powerpoint/2010/main" val="1609522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7A98A6-6D60-CAA4-2809-734BE9BD09E5}"/>
              </a:ext>
            </a:extLst>
          </p:cNvPr>
          <p:cNvSpPr/>
          <p:nvPr userDrawn="1"/>
        </p:nvSpPr>
        <p:spPr>
          <a:xfrm>
            <a:off x="461818" y="434944"/>
            <a:ext cx="4172456" cy="584970"/>
          </a:xfrm>
          <a:prstGeom prst="rect">
            <a:avLst/>
          </a:prstGeom>
          <a:solidFill>
            <a:srgbClr val="ECF3F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2" name="Title Placeholder 1">
            <a:extLst>
              <a:ext uri="{FF2B5EF4-FFF2-40B4-BE49-F238E27FC236}">
                <a16:creationId xmlns:a16="http://schemas.microsoft.com/office/drawing/2014/main" id="{DFF33AFC-3EB8-8AE0-E07C-1235D1900853}"/>
              </a:ext>
            </a:extLst>
          </p:cNvPr>
          <p:cNvSpPr>
            <a:spLocks noGrp="1"/>
          </p:cNvSpPr>
          <p:nvPr>
            <p:ph type="title"/>
          </p:nvPr>
        </p:nvSpPr>
        <p:spPr>
          <a:xfrm>
            <a:off x="814892" y="693868"/>
            <a:ext cx="10516721" cy="750346"/>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127E00CB-14F3-097C-FCFD-B7601DDCACF4}"/>
              </a:ext>
            </a:extLst>
          </p:cNvPr>
          <p:cNvSpPr>
            <a:spLocks noGrp="1"/>
          </p:cNvSpPr>
          <p:nvPr>
            <p:ph type="body" idx="1"/>
          </p:nvPr>
        </p:nvSpPr>
        <p:spPr>
          <a:xfrm>
            <a:off x="837640" y="1825159"/>
            <a:ext cx="10516721" cy="43520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1D95443D-4207-2B80-D5A6-72D6A04A839E}"/>
              </a:ext>
            </a:extLst>
          </p:cNvPr>
          <p:cNvSpPr>
            <a:spLocks noGrp="1"/>
          </p:cNvSpPr>
          <p:nvPr>
            <p:ph type="sldNum" sz="quarter" idx="4"/>
          </p:nvPr>
        </p:nvSpPr>
        <p:spPr>
          <a:xfrm>
            <a:off x="766482" y="6051177"/>
            <a:ext cx="2744040" cy="365592"/>
          </a:xfrm>
          <a:prstGeom prst="rect">
            <a:avLst/>
          </a:prstGeom>
        </p:spPr>
        <p:txBody>
          <a:bodyPr vert="horz" lIns="91440" tIns="45720" rIns="91440" bIns="45720" rtlCol="0" anchor="ctr"/>
          <a:lstStyle>
            <a:lvl1pPr algn="l">
              <a:defRPr sz="1941" b="1">
                <a:solidFill>
                  <a:srgbClr val="2460AD"/>
                </a:solidFill>
                <a:latin typeface="Avenir LT Std 65 Medium" panose="020B0603020203020204" pitchFamily="34" charset="0"/>
              </a:defRPr>
            </a:lvl1pPr>
          </a:lstStyle>
          <a:p>
            <a:fld id="{B266C188-7A6A-40FC-B66F-DF43FD97C557}" type="slidenum">
              <a:rPr lang="en-US" smtClean="0"/>
              <a:pPr/>
              <a:t>‹#›</a:t>
            </a:fld>
            <a:endParaRPr lang="en-US"/>
          </a:p>
        </p:txBody>
      </p:sp>
      <p:pic>
        <p:nvPicPr>
          <p:cNvPr id="8" name="Picture 2">
            <a:extLst>
              <a:ext uri="{FF2B5EF4-FFF2-40B4-BE49-F238E27FC236}">
                <a16:creationId xmlns:a16="http://schemas.microsoft.com/office/drawing/2014/main" id="{5637EFA5-D360-A600-C506-B1078E3BE441}"/>
              </a:ext>
            </a:extLst>
          </p:cNvPr>
          <p:cNvPicPr>
            <a:picLocks noChangeAspect="1" noChangeArrowheads="1"/>
          </p:cNvPicPr>
          <p:nvPr userDrawn="1"/>
        </p:nvPicPr>
        <p:blipFill>
          <a:blip r:embed="rId35" cstate="print">
            <a:extLst>
              <a:ext uri="{28A0092B-C50C-407E-A947-70E740481C1C}">
                <a14:useLocalDpi xmlns:a14="http://schemas.microsoft.com/office/drawing/2010/main" val="0"/>
              </a:ext>
            </a:extLst>
          </a:blip>
          <a:srcRect/>
          <a:stretch/>
        </p:blipFill>
        <p:spPr bwMode="auto">
          <a:xfrm>
            <a:off x="9427196" y="5715000"/>
            <a:ext cx="2487090" cy="665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9804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6" r:id="rId32"/>
    <p:sldLayoutId id="2147483707" r:id="rId33"/>
  </p:sldLayoutIdLst>
  <p:txStyles>
    <p:titleStyle>
      <a:lvl1pPr algn="l" defTabSz="806867" rtl="0" eaLnBrk="1" latinLnBrk="0" hangingPunct="1">
        <a:lnSpc>
          <a:spcPct val="90000"/>
        </a:lnSpc>
        <a:spcBef>
          <a:spcPct val="0"/>
        </a:spcBef>
        <a:buNone/>
        <a:defRPr sz="4853" kern="1200">
          <a:solidFill>
            <a:srgbClr val="2460AD"/>
          </a:solidFill>
          <a:latin typeface="Avenir LT Std 65 Medium" panose="020B0603020203020204" pitchFamily="34" charset="0"/>
          <a:ea typeface="+mj-ea"/>
          <a:cs typeface="+mj-cs"/>
        </a:defRPr>
      </a:lvl1pPr>
    </p:titleStyle>
    <p:bodyStyle>
      <a:lvl1pPr marL="250129" indent="-250129" algn="l" defTabSz="806867" rtl="0" eaLnBrk="1" latinLnBrk="0" hangingPunct="1">
        <a:lnSpc>
          <a:spcPct val="90000"/>
        </a:lnSpc>
        <a:spcBef>
          <a:spcPts val="0"/>
        </a:spcBef>
        <a:buClr>
          <a:srgbClr val="25A8DC"/>
        </a:buClr>
        <a:buSzPct val="60000"/>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1pPr>
      <a:lvl2pPr marL="806867" indent="-250129" algn="l" defTabSz="806867" rtl="0" eaLnBrk="1" latinLnBrk="0" hangingPunct="1">
        <a:lnSpc>
          <a:spcPct val="100000"/>
        </a:lnSpc>
        <a:spcBef>
          <a:spcPts val="0"/>
        </a:spcBef>
        <a:buClr>
          <a:srgbClr val="25A8DC"/>
        </a:buClr>
        <a:buFont typeface="Wingdings" panose="05000000000000000000" pitchFamily="2" charset="2"/>
        <a:buChar char="§"/>
        <a:defRPr sz="1588" kern="1200">
          <a:solidFill>
            <a:schemeClr val="tx1"/>
          </a:solidFill>
          <a:latin typeface="Arial" panose="020B0604020202020204" pitchFamily="34" charset="0"/>
          <a:ea typeface="+mn-ea"/>
          <a:cs typeface="Arial" panose="020B0604020202020204" pitchFamily="34" charset="0"/>
        </a:defRPr>
      </a:lvl2pPr>
      <a:lvl3pPr marL="1363604" indent="-250129" algn="l" defTabSz="806867" rtl="0" eaLnBrk="1" latinLnBrk="0" hangingPunct="1">
        <a:lnSpc>
          <a:spcPct val="100000"/>
        </a:lnSpc>
        <a:spcBef>
          <a:spcPts val="0"/>
        </a:spcBef>
        <a:buClr>
          <a:srgbClr val="25A8DC"/>
        </a:buClr>
        <a:buSzPct val="90000"/>
        <a:buFont typeface="Courier New" panose="02070309020205020404" pitchFamily="49" charset="0"/>
        <a:buChar char="o"/>
        <a:defRPr sz="1588" kern="1200">
          <a:solidFill>
            <a:schemeClr val="tx1"/>
          </a:solidFill>
          <a:latin typeface="Arial" panose="020B0604020202020204" pitchFamily="34" charset="0"/>
          <a:ea typeface="+mn-ea"/>
          <a:cs typeface="Arial" panose="020B0604020202020204" pitchFamily="34" charset="0"/>
        </a:defRPr>
      </a:lvl3pPr>
      <a:lvl4pPr marL="1912274" indent="-250129" algn="l" defTabSz="806867" rtl="0" eaLnBrk="1" latinLnBrk="0" hangingPunct="1">
        <a:lnSpc>
          <a:spcPct val="90000"/>
        </a:lnSpc>
        <a:spcBef>
          <a:spcPts val="0"/>
        </a:spcBef>
        <a:buClr>
          <a:srgbClr val="25A8DC"/>
        </a:buClr>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4pPr>
      <a:lvl5pPr marL="1815450" indent="-201717" algn="l" defTabSz="806867" rtl="0" eaLnBrk="1" latinLnBrk="0" hangingPunct="1">
        <a:lnSpc>
          <a:spcPct val="90000"/>
        </a:lnSpc>
        <a:spcBef>
          <a:spcPts val="0"/>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americanmadechallenges.org/challenges/solar-ambassador/docs/Solar-Ambassador-Prize-Official-Rules.pdf" TargetMode="External"/><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hyperlink" Target="https://www.herox.com/solarambassador/" TargetMode="External"/><Relationship Id="rId2" Type="http://schemas.openxmlformats.org/officeDocument/2006/relationships/notesSlide" Target="../notesSlides/notesSlide13.xml"/><Relationship Id="rId1" Type="http://schemas.openxmlformats.org/officeDocument/2006/relationships/slideLayout" Target="../slideLayouts/slideLayout44.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hyperlink" Target="https://www.herox.com/solarambassador" TargetMode="External"/><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hyperlink" Target="https://www.herox.com/solarambassador/resource/1394" TargetMode="External"/><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hyperlink" Target="https://clausa.app.carto.com/map/9d2a8e25-2f54-4f88-b95b-7151739bd3c7" TargetMode="External"/><Relationship Id="rId2" Type="http://schemas.openxmlformats.org/officeDocument/2006/relationships/notesSlide" Target="../notesSlides/notesSlide27.xml"/><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hyperlink" Target="https://www.herox.com/solarambassador/resource/1394" TargetMode="External"/><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hyperlink" Target="https://americanmadechallenges.org/challenges/solar-ambassador" TargetMode="External"/><Relationship Id="rId2" Type="http://schemas.openxmlformats.org/officeDocument/2006/relationships/notesSlide" Target="../notesSlides/notesSlide6.xml"/><Relationship Id="rId1" Type="http://schemas.openxmlformats.org/officeDocument/2006/relationships/slideLayout" Target="../slideLayouts/slideLayout41.xml"/><Relationship Id="rId5" Type="http://schemas.openxmlformats.org/officeDocument/2006/relationships/image" Target="../media/image13.png"/><Relationship Id="rId4" Type="http://schemas.openxmlformats.org/officeDocument/2006/relationships/hyperlink" Target="https://www.herox.com/solarambassador"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200288-766B-1AED-1464-FE7E6C582F67}"/>
              </a:ext>
            </a:extLst>
          </p:cNvPr>
          <p:cNvSpPr>
            <a:spLocks noGrp="1"/>
          </p:cNvSpPr>
          <p:nvPr>
            <p:ph type="title"/>
          </p:nvPr>
        </p:nvSpPr>
        <p:spPr>
          <a:xfrm>
            <a:off x="992625" y="1887890"/>
            <a:ext cx="5884110" cy="1845809"/>
          </a:xfrm>
        </p:spPr>
        <p:txBody>
          <a:bodyPr/>
          <a:lstStyle/>
          <a:p>
            <a:r>
              <a:rPr lang="en-US" sz="4400" dirty="0"/>
              <a:t>Solar Ambassador Prize</a:t>
            </a:r>
            <a:br>
              <a:rPr lang="en-US" sz="4400" dirty="0"/>
            </a:br>
            <a:r>
              <a:rPr lang="en-US" sz="4400" dirty="0"/>
              <a:t>Applicant Support Webinar</a:t>
            </a:r>
          </a:p>
        </p:txBody>
      </p:sp>
      <p:sp>
        <p:nvSpPr>
          <p:cNvPr id="2" name="TextBox 1">
            <a:extLst>
              <a:ext uri="{FF2B5EF4-FFF2-40B4-BE49-F238E27FC236}">
                <a16:creationId xmlns:a16="http://schemas.microsoft.com/office/drawing/2014/main" id="{49D080B8-E407-B15B-BFAD-9458C555CB7E}"/>
              </a:ext>
            </a:extLst>
          </p:cNvPr>
          <p:cNvSpPr txBox="1"/>
          <p:nvPr/>
        </p:nvSpPr>
        <p:spPr>
          <a:xfrm>
            <a:off x="1080655" y="4291445"/>
            <a:ext cx="3096491"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September 18, 2023</a:t>
            </a:r>
          </a:p>
        </p:txBody>
      </p:sp>
    </p:spTree>
    <p:extLst>
      <p:ext uri="{BB962C8B-B14F-4D97-AF65-F5344CB8AC3E}">
        <p14:creationId xmlns:p14="http://schemas.microsoft.com/office/powerpoint/2010/main" val="252682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8404-76BD-9E9B-498E-7689D2245428}"/>
              </a:ext>
            </a:extLst>
          </p:cNvPr>
          <p:cNvSpPr>
            <a:spLocks noGrp="1"/>
          </p:cNvSpPr>
          <p:nvPr>
            <p:ph type="title"/>
          </p:nvPr>
        </p:nvSpPr>
        <p:spPr>
          <a:xfrm>
            <a:off x="681372" y="466796"/>
            <a:ext cx="7030720" cy="1083733"/>
          </a:xfrm>
        </p:spPr>
        <p:txBody>
          <a:bodyPr/>
          <a:lstStyle/>
          <a:p>
            <a:r>
              <a:rPr lang="en-US" sz="4400">
                <a:latin typeface="Avenir LT Std 65 Medium"/>
              </a:rPr>
              <a:t>Who Can Participate?</a:t>
            </a:r>
          </a:p>
        </p:txBody>
      </p:sp>
      <p:sp>
        <p:nvSpPr>
          <p:cNvPr id="3" name="Text Placeholder 2">
            <a:extLst>
              <a:ext uri="{FF2B5EF4-FFF2-40B4-BE49-F238E27FC236}">
                <a16:creationId xmlns:a16="http://schemas.microsoft.com/office/drawing/2014/main" id="{EAB8717B-7EE5-499F-FE44-916D3F375F86}"/>
              </a:ext>
            </a:extLst>
          </p:cNvPr>
          <p:cNvSpPr>
            <a:spLocks noGrp="1"/>
          </p:cNvSpPr>
          <p:nvPr>
            <p:ph type="body" sz="quarter" idx="10"/>
          </p:nvPr>
        </p:nvSpPr>
        <p:spPr>
          <a:xfrm>
            <a:off x="322394" y="1712793"/>
            <a:ext cx="7140159" cy="4889384"/>
          </a:xfrm>
        </p:spPr>
        <p:txBody>
          <a:bodyPr vert="horz" lIns="91440" tIns="45720" rIns="91440" bIns="45720" rtlCol="0" anchor="t">
            <a:normAutofit/>
          </a:bodyPr>
          <a:lstStyle/>
          <a:p>
            <a:pPr marL="249555" indent="-249555">
              <a:buChar char="•"/>
            </a:pPr>
            <a:r>
              <a:rPr lang="en-US" sz="2300">
                <a:effectLst/>
                <a:latin typeface="Arial"/>
                <a:cs typeface="Arial"/>
              </a:rPr>
              <a:t>The Solar Ambassador Prize is open to:</a:t>
            </a:r>
            <a:endParaRPr lang="en-US" sz="2300">
              <a:latin typeface="Arial"/>
              <a:cs typeface="Arial"/>
            </a:endParaRPr>
          </a:p>
          <a:p>
            <a:pPr marL="806450" lvl="1" indent="-249555">
              <a:buFont typeface="Arial" panose="05000000000000000000" pitchFamily="2" charset="2"/>
              <a:buChar char="•"/>
            </a:pPr>
            <a:r>
              <a:rPr lang="en-US" sz="2300">
                <a:latin typeface="Arial"/>
                <a:cs typeface="Arial"/>
              </a:rPr>
              <a:t>C</a:t>
            </a:r>
            <a:r>
              <a:rPr lang="en-US" sz="2300">
                <a:effectLst/>
                <a:latin typeface="Arial"/>
                <a:cs typeface="Arial"/>
              </a:rPr>
              <a:t>ommunity-based organizations (CBOs)</a:t>
            </a:r>
            <a:r>
              <a:rPr lang="en-US" sz="2300">
                <a:latin typeface="Arial"/>
                <a:cs typeface="Arial"/>
              </a:rPr>
              <a:t> </a:t>
            </a:r>
            <a:endParaRPr lang="en-US" sz="2300">
              <a:effectLst/>
            </a:endParaRPr>
          </a:p>
          <a:p>
            <a:pPr marL="806450" lvl="1" indent="-249555">
              <a:buFont typeface="Arial" panose="05000000000000000000" pitchFamily="2" charset="2"/>
              <a:buChar char="•"/>
            </a:pPr>
            <a:r>
              <a:rPr lang="en-US" sz="2300">
                <a:latin typeface="Arial"/>
                <a:cs typeface="Arial"/>
              </a:rPr>
              <a:t>N</a:t>
            </a:r>
            <a:r>
              <a:rPr lang="en-US" sz="2300">
                <a:effectLst/>
                <a:latin typeface="Arial"/>
                <a:cs typeface="Arial"/>
              </a:rPr>
              <a:t>onprofit organizations</a:t>
            </a:r>
          </a:p>
          <a:p>
            <a:pPr marL="806450" lvl="1" indent="-249555">
              <a:buFont typeface="Arial" panose="05000000000000000000" pitchFamily="2" charset="2"/>
              <a:buChar char="•"/>
            </a:pPr>
            <a:r>
              <a:rPr lang="en-US" sz="2300">
                <a:latin typeface="Arial"/>
                <a:cs typeface="Arial"/>
              </a:rPr>
              <a:t>F</a:t>
            </a:r>
            <a:r>
              <a:rPr lang="en-US" sz="2300">
                <a:effectLst/>
                <a:latin typeface="Arial"/>
                <a:cs typeface="Arial"/>
              </a:rPr>
              <a:t>or-profit organizations</a:t>
            </a:r>
          </a:p>
          <a:p>
            <a:pPr marL="802005" lvl="1" indent="-342900">
              <a:buFont typeface="Arial" panose="05000000000000000000" pitchFamily="2" charset="2"/>
              <a:buChar char="•"/>
            </a:pPr>
            <a:endParaRPr lang="en-US" sz="2300">
              <a:effectLst/>
            </a:endParaRPr>
          </a:p>
          <a:p>
            <a:pPr marL="249555" indent="-249555">
              <a:buChar char="•"/>
            </a:pPr>
            <a:r>
              <a:rPr lang="en-US" sz="2300">
                <a:effectLst/>
                <a:latin typeface="Arial"/>
                <a:cs typeface="Arial"/>
              </a:rPr>
              <a:t>Organizations </a:t>
            </a:r>
            <a:r>
              <a:rPr lang="en-US" sz="2300" b="1">
                <a:effectLst/>
                <a:latin typeface="Arial"/>
                <a:cs typeface="Arial"/>
              </a:rPr>
              <a:t>must be located </a:t>
            </a:r>
            <a:r>
              <a:rPr lang="en-US" sz="2300">
                <a:effectLst/>
                <a:latin typeface="Arial"/>
                <a:cs typeface="Arial"/>
              </a:rPr>
              <a:t>in Puerto Rico</a:t>
            </a:r>
          </a:p>
          <a:p>
            <a:pPr marL="499110" indent="-342900">
              <a:buChar char="•"/>
            </a:pPr>
            <a:endParaRPr lang="en-US" sz="2300"/>
          </a:p>
          <a:p>
            <a:pPr marL="249555" indent="-249555">
              <a:buChar char="•"/>
            </a:pPr>
            <a:r>
              <a:rPr lang="en-US" sz="2300">
                <a:latin typeface="Arial"/>
                <a:cs typeface="Arial"/>
              </a:rPr>
              <a:t>Individuals are not eligible to apply</a:t>
            </a:r>
          </a:p>
          <a:p>
            <a:pPr marL="249555" indent="-249555">
              <a:buChar char="•"/>
            </a:pPr>
            <a:endParaRPr lang="en-US" sz="2300"/>
          </a:p>
          <a:p>
            <a:pPr marL="249555" indent="-249555">
              <a:buChar char="•"/>
            </a:pPr>
            <a:r>
              <a:rPr lang="en-US" sz="2300">
                <a:effectLst/>
                <a:latin typeface="Arial"/>
                <a:cs typeface="Arial"/>
              </a:rPr>
              <a:t>Full e</a:t>
            </a:r>
            <a:r>
              <a:rPr lang="en-US" sz="2300">
                <a:latin typeface="Arial"/>
                <a:cs typeface="Arial"/>
              </a:rPr>
              <a:t>ligibility can be found in the </a:t>
            </a:r>
            <a:r>
              <a:rPr lang="en-US" sz="2300">
                <a:latin typeface="Arial"/>
                <a:cs typeface="Arial"/>
                <a:hlinkClick r:id="rId3">
                  <a:extLst>
                    <a:ext uri="{A12FA001-AC4F-418D-AE19-62706E023703}">
                      <ahyp:hlinkClr xmlns:ahyp="http://schemas.microsoft.com/office/drawing/2018/hyperlinkcolor" val="tx"/>
                    </a:ext>
                  </a:extLst>
                </a:hlinkClick>
              </a:rPr>
              <a:t>Official Rules</a:t>
            </a:r>
            <a:endParaRPr lang="en-US" sz="2300">
              <a:effectLst/>
              <a:latin typeface="Arial"/>
              <a:cs typeface="Arial"/>
            </a:endParaRPr>
          </a:p>
          <a:p>
            <a:pPr marL="156210" indent="0">
              <a:buNone/>
            </a:pPr>
            <a:endParaRPr lang="en-US" sz="2133">
              <a:latin typeface="Helvetica" pitchFamily="2" charset="0"/>
            </a:endParaRPr>
          </a:p>
        </p:txBody>
      </p:sp>
      <p:pic>
        <p:nvPicPr>
          <p:cNvPr id="6" name="Picture 5">
            <a:extLst>
              <a:ext uri="{FF2B5EF4-FFF2-40B4-BE49-F238E27FC236}">
                <a16:creationId xmlns:a16="http://schemas.microsoft.com/office/drawing/2014/main" id="{501246A5-9FE6-449D-D28B-9334C256F1B3}"/>
              </a:ext>
            </a:extLst>
          </p:cNvPr>
          <p:cNvPicPr>
            <a:picLocks noChangeAspect="1"/>
          </p:cNvPicPr>
          <p:nvPr/>
        </p:nvPicPr>
        <p:blipFill rotWithShape="1">
          <a:blip r:embed="rId4">
            <a:alphaModFix amt="20000"/>
          </a:blip>
          <a:srcRect l="26620" r="24703"/>
          <a:stretch/>
        </p:blipFill>
        <p:spPr>
          <a:xfrm>
            <a:off x="7438981" y="0"/>
            <a:ext cx="4753019" cy="6858000"/>
          </a:xfrm>
          <a:custGeom>
            <a:avLst/>
            <a:gdLst>
              <a:gd name="connsiteX0" fmla="*/ 0 w 4764947"/>
              <a:gd name="connsiteY0" fmla="*/ 0 h 4970270"/>
              <a:gd name="connsiteX1" fmla="*/ 4764947 w 4764947"/>
              <a:gd name="connsiteY1" fmla="*/ 0 h 4970270"/>
              <a:gd name="connsiteX2" fmla="*/ 4764947 w 4764947"/>
              <a:gd name="connsiteY2" fmla="*/ 4970270 h 4970270"/>
              <a:gd name="connsiteX3" fmla="*/ 0 w 4764947"/>
              <a:gd name="connsiteY3" fmla="*/ 4970270 h 4970270"/>
            </a:gdLst>
            <a:ahLst/>
            <a:cxnLst>
              <a:cxn ang="0">
                <a:pos x="connsiteX0" y="connsiteY0"/>
              </a:cxn>
              <a:cxn ang="0">
                <a:pos x="connsiteX1" y="connsiteY1"/>
              </a:cxn>
              <a:cxn ang="0">
                <a:pos x="connsiteX2" y="connsiteY2"/>
              </a:cxn>
              <a:cxn ang="0">
                <a:pos x="connsiteX3" y="connsiteY3"/>
              </a:cxn>
            </a:cxnLst>
            <a:rect l="l" t="t" r="r" b="b"/>
            <a:pathLst>
              <a:path w="4764947" h="4970270">
                <a:moveTo>
                  <a:pt x="0" y="0"/>
                </a:moveTo>
                <a:lnTo>
                  <a:pt x="4764947" y="0"/>
                </a:lnTo>
                <a:lnTo>
                  <a:pt x="4764947" y="4970270"/>
                </a:lnTo>
                <a:lnTo>
                  <a:pt x="0" y="4970270"/>
                </a:lnTo>
                <a:close/>
              </a:path>
            </a:pathLst>
          </a:custGeom>
        </p:spPr>
      </p:pic>
    </p:spTree>
    <p:extLst>
      <p:ext uri="{BB962C8B-B14F-4D97-AF65-F5344CB8AC3E}">
        <p14:creationId xmlns:p14="http://schemas.microsoft.com/office/powerpoint/2010/main" val="2920535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01D51-6C6A-67D9-D903-D49E7A0AA6F4}"/>
              </a:ext>
            </a:extLst>
          </p:cNvPr>
          <p:cNvSpPr>
            <a:spLocks noGrp="1"/>
          </p:cNvSpPr>
          <p:nvPr>
            <p:ph type="title"/>
          </p:nvPr>
        </p:nvSpPr>
        <p:spPr>
          <a:xfrm>
            <a:off x="804582" y="2065168"/>
            <a:ext cx="6521824" cy="1630943"/>
          </a:xfrm>
        </p:spPr>
        <p:txBody>
          <a:bodyPr/>
          <a:lstStyle/>
          <a:p>
            <a:r>
              <a:rPr lang="en-US" dirty="0"/>
              <a:t>Phase 1: Design</a:t>
            </a:r>
            <a:br>
              <a:rPr lang="en-US" dirty="0"/>
            </a:br>
            <a:r>
              <a:rPr lang="en-US" dirty="0"/>
              <a:t>Overview and Submission Requirements</a:t>
            </a:r>
          </a:p>
        </p:txBody>
      </p:sp>
    </p:spTree>
    <p:extLst>
      <p:ext uri="{BB962C8B-B14F-4D97-AF65-F5344CB8AC3E}">
        <p14:creationId xmlns:p14="http://schemas.microsoft.com/office/powerpoint/2010/main" val="1028111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647B7A-D6D4-5CF9-370B-A9620285E228}"/>
              </a:ext>
            </a:extLst>
          </p:cNvPr>
          <p:cNvSpPr>
            <a:spLocks noGrp="1"/>
          </p:cNvSpPr>
          <p:nvPr>
            <p:ph type="title"/>
          </p:nvPr>
        </p:nvSpPr>
        <p:spPr>
          <a:xfrm>
            <a:off x="649638" y="504845"/>
            <a:ext cx="9075420" cy="1083733"/>
          </a:xfrm>
        </p:spPr>
        <p:txBody>
          <a:bodyPr/>
          <a:lstStyle/>
          <a:p>
            <a:r>
              <a:rPr lang="en-US" sz="4000"/>
              <a:t>Phase 1: Design Overview</a:t>
            </a:r>
          </a:p>
        </p:txBody>
      </p:sp>
      <p:sp>
        <p:nvSpPr>
          <p:cNvPr id="5" name="TextBox 4">
            <a:extLst>
              <a:ext uri="{FF2B5EF4-FFF2-40B4-BE49-F238E27FC236}">
                <a16:creationId xmlns:a16="http://schemas.microsoft.com/office/drawing/2014/main" id="{F2DA6140-7465-C8FC-B4C1-E5AB7FD616DF}"/>
              </a:ext>
            </a:extLst>
          </p:cNvPr>
          <p:cNvSpPr txBox="1"/>
          <p:nvPr/>
        </p:nvSpPr>
        <p:spPr>
          <a:xfrm>
            <a:off x="162187" y="1623527"/>
            <a:ext cx="6267429" cy="4360296"/>
          </a:xfrm>
          <a:prstGeom prst="rect">
            <a:avLst/>
          </a:prstGeom>
          <a:noFill/>
        </p:spPr>
        <p:txBody>
          <a:bodyPr wrap="square" lIns="91440" tIns="45720" rIns="91440" bIns="45720" anchor="t">
            <a:spAutoFit/>
          </a:bodyPr>
          <a:lstStyle/>
          <a:p>
            <a:pPr marL="380365" indent="-380365">
              <a:buFont typeface="Arial" panose="020B0604020202020204" pitchFamily="34" charset="0"/>
              <a:buChar char="•"/>
            </a:pPr>
            <a:r>
              <a:rPr lang="en-US" sz="2400"/>
              <a:t>The Phase 1: Design Contest is the first in this two-contest series and has a total of $300,000 in prizes.</a:t>
            </a:r>
            <a:endParaRPr lang="en-US" sz="2400">
              <a:cs typeface="Arial"/>
            </a:endParaRPr>
          </a:p>
          <a:p>
            <a:endParaRPr lang="en-US" sz="1867"/>
          </a:p>
          <a:p>
            <a:endParaRPr lang="en-US" sz="1867"/>
          </a:p>
          <a:p>
            <a:pPr marL="380365" indent="-380365">
              <a:buFont typeface="Arial" panose="020B0604020202020204" pitchFamily="34" charset="0"/>
              <a:buChar char="•"/>
            </a:pPr>
            <a:r>
              <a:rPr lang="en-US" sz="2400"/>
              <a:t>Goal</a:t>
            </a:r>
            <a:r>
              <a:rPr lang="en-US" sz="2400">
                <a:solidFill>
                  <a:schemeClr val="tx1">
                    <a:lumMod val="50000"/>
                  </a:schemeClr>
                </a:solidFill>
              </a:rPr>
              <a:t>: Design </a:t>
            </a:r>
            <a:r>
              <a:rPr lang="en-US" sz="2400"/>
              <a:t>to encourage organizations with existing connections to vulnerable communities in Puerto Rico to bolster current engagement by creating plans that include educating homeowners on residential solar and storage and benefits of participation in PR-ERF. </a:t>
            </a:r>
            <a:endParaRPr lang="en-US" sz="2400">
              <a:solidFill>
                <a:schemeClr val="tx1">
                  <a:lumMod val="50000"/>
                </a:schemeClr>
              </a:solidFill>
              <a:cs typeface="Arial" panose="020B0604020202020204" pitchFamily="34" charset="0"/>
            </a:endParaRPr>
          </a:p>
        </p:txBody>
      </p:sp>
      <p:graphicFrame>
        <p:nvGraphicFramePr>
          <p:cNvPr id="8" name="Table 8">
            <a:extLst>
              <a:ext uri="{FF2B5EF4-FFF2-40B4-BE49-F238E27FC236}">
                <a16:creationId xmlns:a16="http://schemas.microsoft.com/office/drawing/2014/main" id="{69563749-56F7-372C-3711-74ADC6942EAB}"/>
              </a:ext>
            </a:extLst>
          </p:cNvPr>
          <p:cNvGraphicFramePr>
            <a:graphicFrameLocks noGrp="1"/>
          </p:cNvGraphicFramePr>
          <p:nvPr>
            <p:extLst>
              <p:ext uri="{D42A27DB-BD31-4B8C-83A1-F6EECF244321}">
                <p14:modId xmlns:p14="http://schemas.microsoft.com/office/powerpoint/2010/main" val="1831271975"/>
              </p:ext>
            </p:extLst>
          </p:nvPr>
        </p:nvGraphicFramePr>
        <p:xfrm>
          <a:off x="6866767" y="1714171"/>
          <a:ext cx="5163047" cy="3197690"/>
        </p:xfrm>
        <a:graphic>
          <a:graphicData uri="http://schemas.openxmlformats.org/drawingml/2006/table">
            <a:tbl>
              <a:tblPr firstRow="1" bandRow="1">
                <a:tableStyleId>{5C22544A-7EE6-4342-B048-85BDC9FD1C3A}</a:tableStyleId>
              </a:tblPr>
              <a:tblGrid>
                <a:gridCol w="5163047">
                  <a:extLst>
                    <a:ext uri="{9D8B030D-6E8A-4147-A177-3AD203B41FA5}">
                      <a16:colId xmlns:a16="http://schemas.microsoft.com/office/drawing/2014/main" val="2264667558"/>
                    </a:ext>
                  </a:extLst>
                </a:gridCol>
              </a:tblGrid>
              <a:tr h="494453">
                <a:tc>
                  <a:txBody>
                    <a:bodyPr/>
                    <a:lstStyle/>
                    <a:p>
                      <a:pPr algn="ctr"/>
                      <a:r>
                        <a:rPr lang="en-US" sz="2100">
                          <a:solidFill>
                            <a:schemeClr val="bg1"/>
                          </a:solidFill>
                        </a:rPr>
                        <a:t>Design Contest Prizes</a:t>
                      </a:r>
                    </a:p>
                  </a:txBody>
                  <a:tcPr marL="121920" marR="121920" marT="60960" marB="60960">
                    <a:solidFill>
                      <a:schemeClr val="accent1"/>
                    </a:solidFill>
                  </a:tcPr>
                </a:tc>
                <a:extLst>
                  <a:ext uri="{0D108BD9-81ED-4DB2-BD59-A6C34878D82A}">
                    <a16:rowId xmlns:a16="http://schemas.microsoft.com/office/drawing/2014/main" val="4060589058"/>
                  </a:ext>
                </a:extLst>
              </a:tr>
              <a:tr h="2703237">
                <a:tc>
                  <a:txBody>
                    <a:bodyPr/>
                    <a:lstStyle/>
                    <a:p>
                      <a:pPr marL="285750" indent="-285750">
                        <a:buFont typeface="Arial" panose="020B0604020202020204" pitchFamily="34" charset="0"/>
                        <a:buChar char="•"/>
                      </a:pPr>
                      <a:r>
                        <a:rPr lang="en-US" sz="2100"/>
                        <a:t>Up to 20 awards</a:t>
                      </a:r>
                    </a:p>
                    <a:p>
                      <a:pPr marL="285750" indent="-285750">
                        <a:buFont typeface="Arial" panose="020B0604020202020204" pitchFamily="34" charset="0"/>
                        <a:buChar char="•"/>
                      </a:pPr>
                      <a:r>
                        <a:rPr lang="en-US" sz="2100"/>
                        <a:t>Each Phase 1 winner will receive a $15,000 cash prize.</a:t>
                      </a:r>
                    </a:p>
                    <a:p>
                      <a:pPr marL="742950" lvl="1" indent="-285750">
                        <a:buFont typeface="Courier New" panose="02070309020205020404" pitchFamily="49" charset="0"/>
                        <a:buChar char="o"/>
                      </a:pPr>
                      <a:r>
                        <a:rPr lang="en-US" sz="2100"/>
                        <a:t>$5,000 will be given to selected winners</a:t>
                      </a:r>
                    </a:p>
                    <a:p>
                      <a:pPr marL="742950" lvl="1" indent="-285750">
                        <a:buFont typeface="Courier New" panose="02070309020205020404" pitchFamily="49" charset="0"/>
                        <a:buChar char="o"/>
                      </a:pPr>
                      <a:r>
                        <a:rPr lang="en-US" sz="2100"/>
                        <a:t>The remaining $10,000 will be given after Ambassadors complete the required training.</a:t>
                      </a:r>
                    </a:p>
                  </a:txBody>
                  <a:tcPr marL="121920" marR="121920" marT="60960" marB="60960">
                    <a:solidFill>
                      <a:schemeClr val="accent1">
                        <a:lumMod val="20000"/>
                        <a:lumOff val="80000"/>
                      </a:schemeClr>
                    </a:solidFill>
                  </a:tcPr>
                </a:tc>
                <a:extLst>
                  <a:ext uri="{0D108BD9-81ED-4DB2-BD59-A6C34878D82A}">
                    <a16:rowId xmlns:a16="http://schemas.microsoft.com/office/drawing/2014/main" val="1342894142"/>
                  </a:ext>
                </a:extLst>
              </a:tr>
            </a:tbl>
          </a:graphicData>
        </a:graphic>
      </p:graphicFrame>
    </p:spTree>
    <p:extLst>
      <p:ext uri="{BB962C8B-B14F-4D97-AF65-F5344CB8AC3E}">
        <p14:creationId xmlns:p14="http://schemas.microsoft.com/office/powerpoint/2010/main" val="216179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9E697E-C1D6-B0DE-FD57-DD7F114E9483}"/>
              </a:ext>
            </a:extLst>
          </p:cNvPr>
          <p:cNvSpPr>
            <a:spLocks noGrp="1"/>
          </p:cNvSpPr>
          <p:nvPr>
            <p:ph type="title"/>
          </p:nvPr>
        </p:nvSpPr>
        <p:spPr>
          <a:xfrm>
            <a:off x="713895" y="521546"/>
            <a:ext cx="7030720" cy="1083733"/>
          </a:xfrm>
        </p:spPr>
        <p:txBody>
          <a:bodyPr/>
          <a:lstStyle/>
          <a:p>
            <a:r>
              <a:rPr lang="en-US" sz="4000"/>
              <a:t>Phase 1: Design Logistics</a:t>
            </a:r>
          </a:p>
        </p:txBody>
      </p:sp>
      <p:sp>
        <p:nvSpPr>
          <p:cNvPr id="6" name="TextBox 5">
            <a:extLst>
              <a:ext uri="{FF2B5EF4-FFF2-40B4-BE49-F238E27FC236}">
                <a16:creationId xmlns:a16="http://schemas.microsoft.com/office/drawing/2014/main" id="{BBC39236-3B01-7F11-1117-31438B76D115}"/>
              </a:ext>
            </a:extLst>
          </p:cNvPr>
          <p:cNvSpPr txBox="1"/>
          <p:nvPr/>
        </p:nvSpPr>
        <p:spPr>
          <a:xfrm>
            <a:off x="713895" y="1430326"/>
            <a:ext cx="8946009" cy="4478149"/>
          </a:xfrm>
          <a:prstGeom prst="rect">
            <a:avLst/>
          </a:prstGeom>
          <a:noFill/>
        </p:spPr>
        <p:txBody>
          <a:bodyPr wrap="square" lIns="91440" tIns="45720" rIns="91440" bIns="45720" rtlCol="0" anchor="t">
            <a:spAutoFit/>
          </a:bodyPr>
          <a:lstStyle/>
          <a:p>
            <a:r>
              <a:rPr lang="en-US" sz="2400">
                <a:solidFill>
                  <a:srgbClr val="0070C0"/>
                </a:solidFill>
                <a:latin typeface="Avenir LT Std 65 Medium"/>
                <a:cs typeface="Arial"/>
              </a:rPr>
              <a:t>Important dates</a:t>
            </a:r>
          </a:p>
          <a:p>
            <a:pPr marL="380365" indent="-380365">
              <a:buFont typeface="Arial" panose="020B0604020202020204" pitchFamily="34" charset="0"/>
              <a:buChar char="•"/>
            </a:pPr>
            <a:r>
              <a:rPr lang="en-US" sz="2100"/>
              <a:t>Open: </a:t>
            </a:r>
            <a:r>
              <a:rPr lang="en-US" sz="2100" b="1"/>
              <a:t>July 31, 2023</a:t>
            </a:r>
            <a:endParaRPr lang="en-US" sz="2100" b="1">
              <a:cs typeface="Arial"/>
            </a:endParaRPr>
          </a:p>
          <a:p>
            <a:pPr marL="380365" indent="-380365">
              <a:buFont typeface="Arial" panose="020B0604020202020204" pitchFamily="34" charset="0"/>
              <a:buChar char="•"/>
            </a:pPr>
            <a:r>
              <a:rPr lang="en-US" sz="2100"/>
              <a:t>Submission deadline: </a:t>
            </a:r>
            <a:r>
              <a:rPr lang="en-US" sz="2100" b="1"/>
              <a:t>September 25 at 5 p.m. AT/ET</a:t>
            </a:r>
            <a:endParaRPr lang="en-US" sz="2100" b="1">
              <a:cs typeface="Arial"/>
            </a:endParaRPr>
          </a:p>
          <a:p>
            <a:pPr marL="380365" indent="-380365">
              <a:buFont typeface="Arial" panose="020B0604020202020204" pitchFamily="34" charset="0"/>
              <a:buChar char="•"/>
            </a:pPr>
            <a:r>
              <a:rPr lang="en-US" sz="2100"/>
              <a:t>Winner announcement: </a:t>
            </a:r>
            <a:r>
              <a:rPr lang="en-US" sz="2100" b="1"/>
              <a:t>October 2023 </a:t>
            </a:r>
            <a:r>
              <a:rPr lang="en-US" sz="2100"/>
              <a:t>(anticipated)</a:t>
            </a:r>
            <a:endParaRPr lang="en-US" sz="2100">
              <a:cs typeface="Arial"/>
            </a:endParaRPr>
          </a:p>
          <a:p>
            <a:pPr marL="380365" indent="-380365">
              <a:buFont typeface="Arial" panose="020B0604020202020204" pitchFamily="34" charset="0"/>
              <a:buChar char="•"/>
            </a:pPr>
            <a:r>
              <a:rPr lang="en-US" sz="2100"/>
              <a:t>Phase 1 Required Training </a:t>
            </a:r>
            <a:r>
              <a:rPr lang="en-US" sz="2100" i="1"/>
              <a:t>(For selected Phase 1 winners only): </a:t>
            </a:r>
            <a:r>
              <a:rPr lang="en-US" sz="2100" b="1"/>
              <a:t>November 2023 </a:t>
            </a:r>
            <a:r>
              <a:rPr lang="en-US" sz="2100"/>
              <a:t>(anticipated)</a:t>
            </a:r>
            <a:endParaRPr lang="en-US" sz="2100">
              <a:cs typeface="Arial"/>
            </a:endParaRPr>
          </a:p>
          <a:p>
            <a:pPr marL="380365" indent="-380365">
              <a:buFont typeface="Arial" panose="020B0604020202020204" pitchFamily="34" charset="0"/>
              <a:buChar char="•"/>
            </a:pPr>
            <a:endParaRPr lang="en-US" sz="2100">
              <a:cs typeface="Arial"/>
            </a:endParaRPr>
          </a:p>
          <a:p>
            <a:r>
              <a:rPr lang="en-US" sz="2400">
                <a:solidFill>
                  <a:srgbClr val="0070C0"/>
                </a:solidFill>
                <a:latin typeface="Avenir LT Std 65 Medium"/>
              </a:rPr>
              <a:t>Read the Rules</a:t>
            </a:r>
            <a:endParaRPr lang="en-US" sz="2100">
              <a:solidFill>
                <a:srgbClr val="000000"/>
              </a:solidFill>
              <a:latin typeface="Avenir LT Std 65 Medium"/>
              <a:cs typeface="Arial"/>
            </a:endParaRPr>
          </a:p>
          <a:p>
            <a:pPr marL="380365" indent="-380365">
              <a:buFont typeface="Arial" panose="020B0604020202020204" pitchFamily="34" charset="0"/>
              <a:buChar char="•"/>
            </a:pPr>
            <a:r>
              <a:rPr lang="en-US" sz="2100"/>
              <a:t>The official rules can be found at: </a:t>
            </a:r>
            <a:r>
              <a:rPr lang="en-US" sz="2100">
                <a:hlinkClick r:id="rId3"/>
              </a:rPr>
              <a:t>herox.com/solarambassador</a:t>
            </a:r>
            <a:endParaRPr lang="en-US" sz="2100">
              <a:cs typeface="Arial"/>
            </a:endParaRPr>
          </a:p>
          <a:p>
            <a:pPr marL="380365" indent="-380365">
              <a:buFont typeface="Arial" panose="020B0604020202020204" pitchFamily="34" charset="0"/>
              <a:buChar char="•"/>
            </a:pPr>
            <a:endParaRPr lang="en-US" sz="2100">
              <a:cs typeface="Arial"/>
            </a:endParaRPr>
          </a:p>
          <a:p>
            <a:r>
              <a:rPr lang="en-US" sz="2400">
                <a:solidFill>
                  <a:srgbClr val="0070C0"/>
                </a:solidFill>
                <a:latin typeface="Avenir LT Std 65 Medium"/>
              </a:rPr>
              <a:t>Enter your Phase 1 submission</a:t>
            </a:r>
            <a:endParaRPr lang="en-US" sz="2400">
              <a:solidFill>
                <a:srgbClr val="0070C0"/>
              </a:solidFill>
              <a:latin typeface="Avenir LT Std 65 Medium"/>
              <a:cs typeface="Arial"/>
            </a:endParaRPr>
          </a:p>
          <a:p>
            <a:pPr marL="380365" indent="-380365">
              <a:buFont typeface="Arial" panose="020B0604020202020204" pitchFamily="34" charset="0"/>
              <a:buChar char="•"/>
            </a:pPr>
            <a:r>
              <a:rPr lang="en-US" sz="2100"/>
              <a:t>The Phase 1 submission form can be found on </a:t>
            </a:r>
            <a:r>
              <a:rPr lang="en-US" sz="2100" err="1"/>
              <a:t>HeroX</a:t>
            </a:r>
            <a:r>
              <a:rPr lang="en-US" sz="2100"/>
              <a:t> by clicking on:</a:t>
            </a:r>
            <a:endParaRPr lang="en-US" sz="2100">
              <a:cs typeface="Arial"/>
            </a:endParaRPr>
          </a:p>
          <a:p>
            <a:pPr marL="380365" indent="-380365">
              <a:buFont typeface="Arial" panose="020B0604020202020204" pitchFamily="34" charset="0"/>
              <a:buChar char="•"/>
            </a:pPr>
            <a:endParaRPr lang="en-US" sz="2400">
              <a:cs typeface="Arial"/>
            </a:endParaRPr>
          </a:p>
        </p:txBody>
      </p:sp>
      <p:pic>
        <p:nvPicPr>
          <p:cNvPr id="7" name="Picture 6">
            <a:hlinkClick r:id="rId3"/>
            <a:extLst>
              <a:ext uri="{FF2B5EF4-FFF2-40B4-BE49-F238E27FC236}">
                <a16:creationId xmlns:a16="http://schemas.microsoft.com/office/drawing/2014/main" id="{29FD9F5E-0CD5-D808-94A7-BAF167800FD8}"/>
              </a:ext>
            </a:extLst>
          </p:cNvPr>
          <p:cNvPicPr>
            <a:picLocks noChangeAspect="1"/>
          </p:cNvPicPr>
          <p:nvPr/>
        </p:nvPicPr>
        <p:blipFill>
          <a:blip r:embed="rId4"/>
          <a:stretch>
            <a:fillRect/>
          </a:stretch>
        </p:blipFill>
        <p:spPr>
          <a:xfrm>
            <a:off x="1133042" y="5681576"/>
            <a:ext cx="4301067" cy="457200"/>
          </a:xfrm>
          <a:prstGeom prst="rect">
            <a:avLst/>
          </a:prstGeom>
        </p:spPr>
      </p:pic>
    </p:spTree>
    <p:extLst>
      <p:ext uri="{BB962C8B-B14F-4D97-AF65-F5344CB8AC3E}">
        <p14:creationId xmlns:p14="http://schemas.microsoft.com/office/powerpoint/2010/main" val="1438280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11C2F93-90C2-4F53-E5B7-BB6D133F1DF7}"/>
              </a:ext>
            </a:extLst>
          </p:cNvPr>
          <p:cNvCxnSpPr>
            <a:cxnSpLocks/>
          </p:cNvCxnSpPr>
          <p:nvPr/>
        </p:nvCxnSpPr>
        <p:spPr>
          <a:xfrm flipH="1">
            <a:off x="808863" y="1441680"/>
            <a:ext cx="8990819" cy="0"/>
          </a:xfrm>
          <a:prstGeom prst="line">
            <a:avLst/>
          </a:prstGeom>
          <a:ln w="41275" cmpd="dbl">
            <a:solidFill>
              <a:srgbClr val="F9D637">
                <a:alpha val="54000"/>
              </a:srgbClr>
            </a:solidFill>
          </a:ln>
          <a:effec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842478AB-6B66-EC56-5BA7-E08305DB2030}"/>
              </a:ext>
            </a:extLst>
          </p:cNvPr>
          <p:cNvSpPr txBox="1">
            <a:spLocks/>
          </p:cNvSpPr>
          <p:nvPr/>
        </p:nvSpPr>
        <p:spPr>
          <a:xfrm>
            <a:off x="967321" y="644626"/>
            <a:ext cx="9289619" cy="722817"/>
          </a:xfrm>
        </p:spPr>
        <p:txBody>
          <a:bodyPr/>
          <a:lstStyle>
            <a:lvl1pPr algn="ctr" defTabSz="685800" rtl="0" eaLnBrk="1" latinLnBrk="0" hangingPunct="1">
              <a:lnSpc>
                <a:spcPct val="90000"/>
              </a:lnSpc>
              <a:spcBef>
                <a:spcPct val="0"/>
              </a:spcBef>
              <a:buNone/>
              <a:defRPr sz="2700" b="0" i="0" kern="1200">
                <a:solidFill>
                  <a:schemeClr val="bg1"/>
                </a:solidFill>
                <a:latin typeface="Franklin Gothic Medium" panose="020B0603020102020204" pitchFamily="34" charset="0"/>
                <a:ea typeface="+mj-ea"/>
                <a:cs typeface="+mj-cs"/>
              </a:defRPr>
            </a:lvl1pPr>
          </a:lstStyle>
          <a:p>
            <a:pPr algn="l"/>
            <a:r>
              <a:rPr lang="en-US" sz="4000">
                <a:solidFill>
                  <a:srgbClr val="0070C0"/>
                </a:solidFill>
                <a:latin typeface="+mj-lt"/>
              </a:rPr>
              <a:t>What to Submit for Phase 1: Design</a:t>
            </a:r>
          </a:p>
          <a:p>
            <a:pPr algn="l"/>
            <a:endParaRPr lang="en-US" sz="4000">
              <a:solidFill>
                <a:srgbClr val="04334D"/>
              </a:solidFill>
            </a:endParaRPr>
          </a:p>
        </p:txBody>
      </p:sp>
      <p:pic>
        <p:nvPicPr>
          <p:cNvPr id="2" name="Picture 1">
            <a:extLst>
              <a:ext uri="{FF2B5EF4-FFF2-40B4-BE49-F238E27FC236}">
                <a16:creationId xmlns:a16="http://schemas.microsoft.com/office/drawing/2014/main" id="{C4F2FA62-532D-B51E-C1AF-919DF81D4911}"/>
              </a:ext>
            </a:extLst>
          </p:cNvPr>
          <p:cNvPicPr>
            <a:picLocks noChangeAspect="1"/>
          </p:cNvPicPr>
          <p:nvPr/>
        </p:nvPicPr>
        <p:blipFill>
          <a:blip r:embed="rId3"/>
          <a:srcRect l="20461" r="20461"/>
          <a:stretch/>
        </p:blipFill>
        <p:spPr>
          <a:xfrm>
            <a:off x="0" y="2275204"/>
            <a:ext cx="4664277" cy="4351825"/>
          </a:xfrm>
          <a:custGeom>
            <a:avLst/>
            <a:gdLst>
              <a:gd name="connsiteX0" fmla="*/ 1321265 w 3498208"/>
              <a:gd name="connsiteY0" fmla="*/ 0 h 3263869"/>
              <a:gd name="connsiteX1" fmla="*/ 3498208 w 3498208"/>
              <a:gd name="connsiteY1" fmla="*/ 2176943 h 3263869"/>
              <a:gd name="connsiteX2" fmla="*/ 3235463 w 3498208"/>
              <a:gd name="connsiteY2" fmla="*/ 3214603 h 3263869"/>
              <a:gd name="connsiteX3" fmla="*/ 3205533 w 3498208"/>
              <a:gd name="connsiteY3" fmla="*/ 3263869 h 3263869"/>
              <a:gd name="connsiteX4" fmla="*/ 0 w 3498208"/>
              <a:gd name="connsiteY4" fmla="*/ 3263869 h 3263869"/>
              <a:gd name="connsiteX5" fmla="*/ 0 w 3498208"/>
              <a:gd name="connsiteY5" fmla="*/ 449644 h 3263869"/>
              <a:gd name="connsiteX6" fmla="*/ 104116 w 3498208"/>
              <a:gd name="connsiteY6" fmla="*/ 371788 h 3263869"/>
              <a:gd name="connsiteX7" fmla="*/ 1321265 w 3498208"/>
              <a:gd name="connsiteY7" fmla="*/ 0 h 326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8208" h="3263869">
                <a:moveTo>
                  <a:pt x="1321265" y="0"/>
                </a:moveTo>
                <a:cubicBezTo>
                  <a:pt x="2523557" y="0"/>
                  <a:pt x="3498208" y="974651"/>
                  <a:pt x="3498208" y="2176943"/>
                </a:cubicBezTo>
                <a:cubicBezTo>
                  <a:pt x="3498208" y="2552660"/>
                  <a:pt x="3403027" y="2906145"/>
                  <a:pt x="3235463" y="3214603"/>
                </a:cubicBezTo>
                <a:lnTo>
                  <a:pt x="3205533" y="3263869"/>
                </a:lnTo>
                <a:lnTo>
                  <a:pt x="0" y="3263869"/>
                </a:lnTo>
                <a:lnTo>
                  <a:pt x="0" y="449644"/>
                </a:lnTo>
                <a:lnTo>
                  <a:pt x="104116" y="371788"/>
                </a:lnTo>
                <a:cubicBezTo>
                  <a:pt x="451558" y="137060"/>
                  <a:pt x="870406" y="0"/>
                  <a:pt x="1321265" y="0"/>
                </a:cubicBezTo>
                <a:close/>
              </a:path>
            </a:pathLst>
          </a:custGeom>
        </p:spPr>
      </p:pic>
      <p:sp>
        <p:nvSpPr>
          <p:cNvPr id="11" name="TextBox 10">
            <a:extLst>
              <a:ext uri="{FF2B5EF4-FFF2-40B4-BE49-F238E27FC236}">
                <a16:creationId xmlns:a16="http://schemas.microsoft.com/office/drawing/2014/main" id="{8AEB7FDA-4AB4-F2B8-0EA7-FEA60AFF1B23}"/>
              </a:ext>
            </a:extLst>
          </p:cNvPr>
          <p:cNvSpPr txBox="1"/>
          <p:nvPr/>
        </p:nvSpPr>
        <p:spPr>
          <a:xfrm>
            <a:off x="5217952" y="2751891"/>
            <a:ext cx="6974048" cy="1200329"/>
          </a:xfrm>
          <a:prstGeom prst="rect">
            <a:avLst/>
          </a:prstGeom>
          <a:noFill/>
        </p:spPr>
        <p:txBody>
          <a:bodyPr wrap="square" lIns="91440" tIns="45720" rIns="91440" bIns="45720" anchor="t">
            <a:spAutoFit/>
          </a:bodyPr>
          <a:lstStyle/>
          <a:p>
            <a:pPr marL="608965" indent="-608965">
              <a:buFont typeface="+mj-lt"/>
              <a:buAutoNum type="arabicPeriod"/>
            </a:pPr>
            <a:r>
              <a:rPr lang="en-US" sz="2400">
                <a:solidFill>
                  <a:schemeClr val="tx1">
                    <a:lumMod val="50000"/>
                  </a:schemeClr>
                </a:solidFill>
              </a:rPr>
              <a:t>Cover page (selected questions public)</a:t>
            </a:r>
            <a:endParaRPr lang="en-US" sz="2400">
              <a:solidFill>
                <a:schemeClr val="tx1">
                  <a:lumMod val="50000"/>
                </a:schemeClr>
              </a:solidFill>
              <a:cs typeface="Arial"/>
            </a:endParaRPr>
          </a:p>
          <a:p>
            <a:endParaRPr lang="en-US" sz="2400">
              <a:solidFill>
                <a:schemeClr val="tx1">
                  <a:lumMod val="50000"/>
                </a:schemeClr>
              </a:solidFill>
              <a:cs typeface="Arial"/>
            </a:endParaRPr>
          </a:p>
          <a:p>
            <a:pPr marL="608965" indent="-608965">
              <a:buFont typeface="+mj-lt"/>
              <a:buAutoNum type="arabicPeriod" startAt="2"/>
            </a:pPr>
            <a:r>
              <a:rPr lang="en-US" sz="2400">
                <a:solidFill>
                  <a:schemeClr val="tx1">
                    <a:lumMod val="50000"/>
                  </a:schemeClr>
                </a:solidFill>
              </a:rPr>
              <a:t>Narrative (5,000 words max) </a:t>
            </a:r>
            <a:endParaRPr lang="en-US" sz="2400">
              <a:solidFill>
                <a:schemeClr val="tx1">
                  <a:lumMod val="50000"/>
                </a:schemeClr>
              </a:solidFill>
              <a:cs typeface="Arial"/>
            </a:endParaRPr>
          </a:p>
        </p:txBody>
      </p:sp>
      <p:sp>
        <p:nvSpPr>
          <p:cNvPr id="3" name="TextBox 2">
            <a:extLst>
              <a:ext uri="{FF2B5EF4-FFF2-40B4-BE49-F238E27FC236}">
                <a16:creationId xmlns:a16="http://schemas.microsoft.com/office/drawing/2014/main" id="{94D67D67-3109-5765-8C6F-8F09AD246E92}"/>
              </a:ext>
            </a:extLst>
          </p:cNvPr>
          <p:cNvSpPr txBox="1"/>
          <p:nvPr/>
        </p:nvSpPr>
        <p:spPr>
          <a:xfrm>
            <a:off x="5305063" y="5054279"/>
            <a:ext cx="498675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Applications may be submitted in English or Spanish.</a:t>
            </a:r>
          </a:p>
        </p:txBody>
      </p:sp>
    </p:spTree>
    <p:extLst>
      <p:ext uri="{BB962C8B-B14F-4D97-AF65-F5344CB8AC3E}">
        <p14:creationId xmlns:p14="http://schemas.microsoft.com/office/powerpoint/2010/main" val="2269315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0CFEF04-4330-E137-C869-A64939DB8199}"/>
              </a:ext>
            </a:extLst>
          </p:cNvPr>
          <p:cNvSpPr txBox="1"/>
          <p:nvPr/>
        </p:nvSpPr>
        <p:spPr>
          <a:xfrm>
            <a:off x="6019859" y="775225"/>
            <a:ext cx="4836300" cy="461665"/>
          </a:xfrm>
          <a:prstGeom prst="rect">
            <a:avLst/>
          </a:prstGeom>
          <a:solidFill>
            <a:schemeClr val="accent1"/>
          </a:solidFill>
        </p:spPr>
        <p:txBody>
          <a:bodyPr wrap="square" lIns="91440" tIns="45720" rIns="91440" bIns="45720" rtlCol="0" anchor="t">
            <a:spAutoFit/>
          </a:bodyPr>
          <a:lstStyle/>
          <a:p>
            <a:pPr algn="ctr" defTabSz="609585">
              <a:defRPr/>
            </a:pPr>
            <a:r>
              <a:rPr lang="en-US" sz="2400">
                <a:solidFill>
                  <a:srgbClr val="FFFFFF"/>
                </a:solidFill>
                <a:latin typeface="Avenir LT Std 65 Medium"/>
              </a:rPr>
              <a:t>To be completed via </a:t>
            </a:r>
            <a:r>
              <a:rPr lang="en-US" sz="2400" err="1">
                <a:solidFill>
                  <a:srgbClr val="FFFFFF"/>
                </a:solidFill>
                <a:latin typeface="Avenir LT Std 65 Medium"/>
              </a:rPr>
              <a:t>HeroX</a:t>
            </a:r>
            <a:endParaRPr lang="en-US" sz="2400">
              <a:solidFill>
                <a:srgbClr val="FFFFFF"/>
              </a:solidFill>
              <a:latin typeface="Avenir LT Std 65 Medium"/>
            </a:endParaRPr>
          </a:p>
        </p:txBody>
      </p:sp>
      <p:cxnSp>
        <p:nvCxnSpPr>
          <p:cNvPr id="5" name="Straight Connector 4">
            <a:extLst>
              <a:ext uri="{FF2B5EF4-FFF2-40B4-BE49-F238E27FC236}">
                <a16:creationId xmlns:a16="http://schemas.microsoft.com/office/drawing/2014/main" id="{8CB1F375-908A-0D19-9772-A9321D8BC65A}"/>
              </a:ext>
            </a:extLst>
          </p:cNvPr>
          <p:cNvCxnSpPr>
            <a:cxnSpLocks/>
          </p:cNvCxnSpPr>
          <p:nvPr/>
        </p:nvCxnSpPr>
        <p:spPr>
          <a:xfrm flipH="1">
            <a:off x="808863" y="1441680"/>
            <a:ext cx="8990819" cy="0"/>
          </a:xfrm>
          <a:prstGeom prst="line">
            <a:avLst/>
          </a:prstGeom>
          <a:ln w="41275" cmpd="dbl">
            <a:solidFill>
              <a:srgbClr val="F9D637">
                <a:alpha val="54000"/>
              </a:srgbClr>
            </a:solidFill>
          </a:ln>
          <a:effectLst/>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7A08A570-4D60-F2F1-F393-E2AAE6320D11}"/>
              </a:ext>
            </a:extLst>
          </p:cNvPr>
          <p:cNvSpPr txBox="1">
            <a:spLocks/>
          </p:cNvSpPr>
          <p:nvPr/>
        </p:nvSpPr>
        <p:spPr>
          <a:xfrm>
            <a:off x="687922" y="710462"/>
            <a:ext cx="7018401" cy="722817"/>
          </a:xfrm>
        </p:spPr>
        <p:txBody>
          <a:bodyPr/>
          <a:lstStyle>
            <a:lvl1pPr algn="ctr" defTabSz="685800" rtl="0" eaLnBrk="1" latinLnBrk="0" hangingPunct="1">
              <a:lnSpc>
                <a:spcPct val="90000"/>
              </a:lnSpc>
              <a:spcBef>
                <a:spcPct val="0"/>
              </a:spcBef>
              <a:buNone/>
              <a:defRPr sz="2700" b="0" i="0" kern="1200">
                <a:solidFill>
                  <a:schemeClr val="bg1"/>
                </a:solidFill>
                <a:latin typeface="Franklin Gothic Medium" panose="020B0603020102020204" pitchFamily="34" charset="0"/>
                <a:ea typeface="+mj-ea"/>
                <a:cs typeface="+mj-cs"/>
              </a:defRPr>
            </a:lvl1pPr>
          </a:lstStyle>
          <a:p>
            <a:pPr algn="l"/>
            <a:r>
              <a:rPr lang="en-US" sz="4000">
                <a:solidFill>
                  <a:srgbClr val="0070C0"/>
                </a:solidFill>
                <a:latin typeface="+mj-lt"/>
              </a:rPr>
              <a:t>Cover Page</a:t>
            </a:r>
          </a:p>
          <a:p>
            <a:pPr algn="l"/>
            <a:endParaRPr lang="en-US" sz="4000">
              <a:solidFill>
                <a:srgbClr val="04334D"/>
              </a:solidFill>
            </a:endParaRPr>
          </a:p>
        </p:txBody>
      </p:sp>
      <p:sp>
        <p:nvSpPr>
          <p:cNvPr id="9" name="TextBox 8">
            <a:extLst>
              <a:ext uri="{FF2B5EF4-FFF2-40B4-BE49-F238E27FC236}">
                <a16:creationId xmlns:a16="http://schemas.microsoft.com/office/drawing/2014/main" id="{B15F6EFD-B229-9B44-1A56-B48A775675B3}"/>
              </a:ext>
            </a:extLst>
          </p:cNvPr>
          <p:cNvSpPr txBox="1"/>
          <p:nvPr/>
        </p:nvSpPr>
        <p:spPr>
          <a:xfrm>
            <a:off x="523042" y="1592445"/>
            <a:ext cx="4412805" cy="4555093"/>
          </a:xfrm>
          <a:prstGeom prst="rect">
            <a:avLst/>
          </a:prstGeom>
          <a:noFill/>
        </p:spPr>
        <p:txBody>
          <a:bodyPr wrap="square" lIns="91440" tIns="45720" rIns="91440" bIns="45720" anchor="t">
            <a:spAutoFit/>
          </a:bodyPr>
          <a:lstStyle/>
          <a:p>
            <a:r>
              <a:rPr lang="en-US" sz="2000"/>
              <a:t>List basic information about your submission: </a:t>
            </a:r>
            <a:endParaRPr lang="en-US" sz="2000">
              <a:cs typeface="Arial"/>
            </a:endParaRPr>
          </a:p>
          <a:p>
            <a:endParaRPr lang="en-US" sz="2000">
              <a:cs typeface="Arial"/>
            </a:endParaRPr>
          </a:p>
          <a:p>
            <a:pPr marL="380365" indent="-380365">
              <a:buFont typeface="Arial" panose="020B0604020202020204" pitchFamily="34" charset="0"/>
              <a:buChar char="•"/>
            </a:pPr>
            <a:r>
              <a:rPr lang="en-US" sz="2000"/>
              <a:t>Submission title*</a:t>
            </a:r>
            <a:endParaRPr lang="en-US" sz="2000">
              <a:cs typeface="Arial"/>
            </a:endParaRPr>
          </a:p>
          <a:p>
            <a:pPr marL="380365" indent="-380365">
              <a:buFont typeface="Arial" panose="020B0604020202020204" pitchFamily="34" charset="0"/>
              <a:buChar char="•"/>
            </a:pPr>
            <a:r>
              <a:rPr lang="en-US" sz="2000"/>
              <a:t>Organization name* </a:t>
            </a:r>
            <a:endParaRPr lang="en-US" sz="2000">
              <a:cs typeface="Arial"/>
            </a:endParaRPr>
          </a:p>
          <a:p>
            <a:pPr marL="380365" indent="-380365">
              <a:buFont typeface="Arial" panose="020B0604020202020204" pitchFamily="34" charset="0"/>
              <a:buChar char="•"/>
            </a:pPr>
            <a:r>
              <a:rPr lang="en-US" sz="2000"/>
              <a:t>Organization city* and state* </a:t>
            </a:r>
            <a:endParaRPr lang="en-US" sz="2000">
              <a:cs typeface="Arial"/>
            </a:endParaRPr>
          </a:p>
          <a:p>
            <a:pPr marL="380365" indent="-380365">
              <a:buFont typeface="Arial" panose="020B0604020202020204" pitchFamily="34" charset="0"/>
              <a:buChar char="•"/>
            </a:pPr>
            <a:r>
              <a:rPr lang="en-US" sz="2000"/>
              <a:t>Organization address </a:t>
            </a:r>
            <a:endParaRPr lang="en-US" sz="2000">
              <a:cs typeface="Arial"/>
            </a:endParaRPr>
          </a:p>
          <a:p>
            <a:pPr marL="380365" indent="-380365">
              <a:buFont typeface="Arial" panose="020B0604020202020204" pitchFamily="34" charset="0"/>
              <a:buChar char="•"/>
            </a:pPr>
            <a:r>
              <a:rPr lang="en-US" sz="2000"/>
              <a:t>Organization nine-digit zip code </a:t>
            </a:r>
            <a:endParaRPr lang="en-US" sz="2000">
              <a:cs typeface="Arial"/>
            </a:endParaRPr>
          </a:p>
          <a:p>
            <a:pPr marL="380365" indent="-380365">
              <a:buFont typeface="Arial" panose="020B0604020202020204" pitchFamily="34" charset="0"/>
              <a:buChar char="•"/>
            </a:pPr>
            <a:r>
              <a:rPr lang="en-US" sz="2000"/>
              <a:t>Organization website URL*</a:t>
            </a:r>
            <a:endParaRPr lang="en-US" sz="2000">
              <a:cs typeface="Arial"/>
            </a:endParaRPr>
          </a:p>
          <a:p>
            <a:pPr marL="380365" indent="-380365">
              <a:buFont typeface="Arial" panose="020B0604020202020204" pitchFamily="34" charset="0"/>
              <a:buChar char="•"/>
            </a:pPr>
            <a:r>
              <a:rPr lang="en-US" sz="2000"/>
              <a:t>Register number</a:t>
            </a:r>
            <a:endParaRPr lang="en-US" sz="2000">
              <a:cs typeface="Arial"/>
            </a:endParaRPr>
          </a:p>
          <a:p>
            <a:pPr marL="380365" indent="-380365">
              <a:buFont typeface="Arial" panose="020B0604020202020204" pitchFamily="34" charset="0"/>
              <a:buChar char="•"/>
            </a:pPr>
            <a:r>
              <a:rPr lang="en-US" sz="2000"/>
              <a:t>Point of contact information (name, email, phone) </a:t>
            </a:r>
            <a:endParaRPr lang="en-US" sz="2000">
              <a:cs typeface="Arial"/>
            </a:endParaRPr>
          </a:p>
          <a:p>
            <a:pPr marL="380365" indent="-380365">
              <a:buFont typeface="Arial" panose="020B0604020202020204" pitchFamily="34" charset="0"/>
              <a:buChar char="•"/>
            </a:pPr>
            <a:endParaRPr lang="en-US" sz="1400">
              <a:cs typeface="Arial"/>
            </a:endParaRPr>
          </a:p>
          <a:p>
            <a:pPr defTabSz="609585">
              <a:defRPr/>
            </a:pPr>
            <a:r>
              <a:rPr lang="en-US" i="1"/>
              <a:t>Starred (*) elements will be made public on </a:t>
            </a:r>
            <a:r>
              <a:rPr lang="en-US" i="1" err="1"/>
              <a:t>HeroX</a:t>
            </a:r>
            <a:r>
              <a:rPr lang="en-US" i="1"/>
              <a:t>.</a:t>
            </a:r>
            <a:endParaRPr lang="en-US" i="1">
              <a:cs typeface="Arial"/>
            </a:endParaRPr>
          </a:p>
        </p:txBody>
      </p:sp>
      <p:pic>
        <p:nvPicPr>
          <p:cNvPr id="3" name="Picture 2">
            <a:extLst>
              <a:ext uri="{FF2B5EF4-FFF2-40B4-BE49-F238E27FC236}">
                <a16:creationId xmlns:a16="http://schemas.microsoft.com/office/drawing/2014/main" id="{CD67A74F-0B97-5059-CB2A-9FFAFAB97AB1}"/>
              </a:ext>
            </a:extLst>
          </p:cNvPr>
          <p:cNvPicPr>
            <a:picLocks noChangeAspect="1"/>
          </p:cNvPicPr>
          <p:nvPr/>
        </p:nvPicPr>
        <p:blipFill>
          <a:blip r:embed="rId3"/>
          <a:stretch>
            <a:fillRect/>
          </a:stretch>
        </p:blipFill>
        <p:spPr>
          <a:xfrm>
            <a:off x="5270295" y="1652199"/>
            <a:ext cx="6068727" cy="3985315"/>
          </a:xfrm>
          <a:prstGeom prst="rect">
            <a:avLst/>
          </a:prstGeom>
        </p:spPr>
      </p:pic>
    </p:spTree>
    <p:extLst>
      <p:ext uri="{BB962C8B-B14F-4D97-AF65-F5344CB8AC3E}">
        <p14:creationId xmlns:p14="http://schemas.microsoft.com/office/powerpoint/2010/main" val="1150867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08A570-4D60-F2F1-F393-E2AAE6320D11}"/>
              </a:ext>
            </a:extLst>
          </p:cNvPr>
          <p:cNvSpPr txBox="1">
            <a:spLocks/>
          </p:cNvSpPr>
          <p:nvPr/>
        </p:nvSpPr>
        <p:spPr>
          <a:xfrm>
            <a:off x="761059" y="721127"/>
            <a:ext cx="8990819" cy="722817"/>
          </a:xfrm>
        </p:spPr>
        <p:txBody>
          <a:bodyPr/>
          <a:lstStyle>
            <a:lvl1pPr algn="ctr" defTabSz="685800" rtl="0" eaLnBrk="1" latinLnBrk="0" hangingPunct="1">
              <a:lnSpc>
                <a:spcPct val="90000"/>
              </a:lnSpc>
              <a:spcBef>
                <a:spcPct val="0"/>
              </a:spcBef>
              <a:buNone/>
              <a:defRPr sz="2700" b="0" i="0" kern="1200">
                <a:solidFill>
                  <a:schemeClr val="bg1"/>
                </a:solidFill>
                <a:latin typeface="Franklin Gothic Medium" panose="020B0603020102020204" pitchFamily="34" charset="0"/>
                <a:ea typeface="+mj-ea"/>
                <a:cs typeface="+mj-cs"/>
              </a:defRPr>
            </a:lvl1pPr>
          </a:lstStyle>
          <a:p>
            <a:pPr algn="l"/>
            <a:r>
              <a:rPr lang="en-US" sz="4000">
                <a:solidFill>
                  <a:srgbClr val="0070C0"/>
                </a:solidFill>
                <a:latin typeface="+mj-lt"/>
              </a:rPr>
              <a:t>Narrative</a:t>
            </a:r>
          </a:p>
          <a:p>
            <a:pPr algn="l"/>
            <a:endParaRPr lang="en-US" sz="4000">
              <a:solidFill>
                <a:srgbClr val="04334D"/>
              </a:solidFill>
            </a:endParaRPr>
          </a:p>
        </p:txBody>
      </p:sp>
      <p:sp>
        <p:nvSpPr>
          <p:cNvPr id="9" name="TextBox 8">
            <a:extLst>
              <a:ext uri="{FF2B5EF4-FFF2-40B4-BE49-F238E27FC236}">
                <a16:creationId xmlns:a16="http://schemas.microsoft.com/office/drawing/2014/main" id="{B15F6EFD-B229-9B44-1A56-B48A775675B3}"/>
              </a:ext>
            </a:extLst>
          </p:cNvPr>
          <p:cNvSpPr txBox="1"/>
          <p:nvPr/>
        </p:nvSpPr>
        <p:spPr>
          <a:xfrm>
            <a:off x="394031" y="1490373"/>
            <a:ext cx="4787569" cy="4801314"/>
          </a:xfrm>
          <a:prstGeom prst="rect">
            <a:avLst/>
          </a:prstGeom>
          <a:noFill/>
        </p:spPr>
        <p:txBody>
          <a:bodyPr wrap="square" lIns="91440" tIns="45720" rIns="91440" bIns="45720" anchor="t">
            <a:spAutoFit/>
          </a:bodyPr>
          <a:lstStyle/>
          <a:p>
            <a:pPr fontAlgn="ctr"/>
            <a:r>
              <a:rPr lang="en-US" dirty="0"/>
              <a:t>Answer each of the questions in the two areas:</a:t>
            </a:r>
          </a:p>
          <a:p>
            <a:pPr fontAlgn="ctr"/>
            <a:endParaRPr lang="en-US" dirty="0"/>
          </a:p>
          <a:p>
            <a:pPr marL="456565" indent="-456565" fontAlgn="ctr">
              <a:buFont typeface="Arial" panose="020B0604020202020204" pitchFamily="34" charset="0"/>
              <a:buChar char="•"/>
            </a:pPr>
            <a:r>
              <a:rPr lang="en-US" b="1" dirty="0"/>
              <a:t>Organization and Team: </a:t>
            </a:r>
            <a:r>
              <a:rPr lang="en-US" dirty="0"/>
              <a:t>Describe your organization, participating team members, past experience, community partnerships, and how your organization aligns to the goals of the prize.</a:t>
            </a:r>
            <a:endParaRPr lang="en-US" dirty="0">
              <a:cs typeface="Arial"/>
            </a:endParaRPr>
          </a:p>
          <a:p>
            <a:pPr fontAlgn="ctr"/>
            <a:endParaRPr lang="en-US" dirty="0"/>
          </a:p>
          <a:p>
            <a:pPr marL="456565" indent="-456565" fontAlgn="ctr">
              <a:buFont typeface="Arial" panose="020B0604020202020204" pitchFamily="34" charset="0"/>
              <a:buChar char="•"/>
            </a:pPr>
            <a:r>
              <a:rPr lang="en-US" b="1" dirty="0"/>
              <a:t>Phase 2 Strategic Plan and Community Engagement Approach: </a:t>
            </a:r>
            <a:r>
              <a:rPr lang="en-US" dirty="0"/>
              <a:t>Your plan to engage and work with communities to perform program outreach, education, and complete intake processing of qualified Puerto Rican households for residential solar. </a:t>
            </a:r>
            <a:endParaRPr lang="en-US" dirty="0">
              <a:solidFill>
                <a:srgbClr val="01344F"/>
              </a:solidFill>
              <a:cs typeface="Arial"/>
            </a:endParaRPr>
          </a:p>
          <a:p>
            <a:endParaRPr lang="en-US" dirty="0"/>
          </a:p>
        </p:txBody>
      </p:sp>
      <p:pic>
        <p:nvPicPr>
          <p:cNvPr id="4" name="Picture 3">
            <a:extLst>
              <a:ext uri="{FF2B5EF4-FFF2-40B4-BE49-F238E27FC236}">
                <a16:creationId xmlns:a16="http://schemas.microsoft.com/office/drawing/2014/main" id="{90051855-72F9-21C1-70ED-1F3925DFFDD0}"/>
              </a:ext>
            </a:extLst>
          </p:cNvPr>
          <p:cNvPicPr>
            <a:picLocks noChangeAspect="1"/>
          </p:cNvPicPr>
          <p:nvPr/>
        </p:nvPicPr>
        <p:blipFill>
          <a:blip r:embed="rId3"/>
          <a:stretch>
            <a:fillRect/>
          </a:stretch>
        </p:blipFill>
        <p:spPr>
          <a:xfrm>
            <a:off x="5486400" y="1144080"/>
            <a:ext cx="6608481" cy="5564725"/>
          </a:xfrm>
          <a:prstGeom prst="rect">
            <a:avLst/>
          </a:prstGeom>
        </p:spPr>
      </p:pic>
      <p:sp>
        <p:nvSpPr>
          <p:cNvPr id="5" name="TextBox 4">
            <a:extLst>
              <a:ext uri="{FF2B5EF4-FFF2-40B4-BE49-F238E27FC236}">
                <a16:creationId xmlns:a16="http://schemas.microsoft.com/office/drawing/2014/main" id="{ABD96CBC-FB9F-0105-752D-3A1DD1F72F7B}"/>
              </a:ext>
            </a:extLst>
          </p:cNvPr>
          <p:cNvSpPr txBox="1"/>
          <p:nvPr/>
        </p:nvSpPr>
        <p:spPr>
          <a:xfrm>
            <a:off x="6502459" y="559325"/>
            <a:ext cx="4836300" cy="461665"/>
          </a:xfrm>
          <a:prstGeom prst="rect">
            <a:avLst/>
          </a:prstGeom>
          <a:solidFill>
            <a:schemeClr val="accent1"/>
          </a:solidFill>
        </p:spPr>
        <p:txBody>
          <a:bodyPr wrap="square" lIns="91440" tIns="45720" rIns="91440" bIns="45720" rtlCol="0" anchor="t">
            <a:spAutoFit/>
          </a:bodyPr>
          <a:lstStyle/>
          <a:p>
            <a:pPr algn="ctr" defTabSz="609585">
              <a:defRPr/>
            </a:pPr>
            <a:r>
              <a:rPr lang="en-US" sz="2400">
                <a:solidFill>
                  <a:srgbClr val="FFFFFF"/>
                </a:solidFill>
                <a:latin typeface="Avenir LT Std 65 Medium"/>
              </a:rPr>
              <a:t>5,000 word maximum</a:t>
            </a:r>
            <a:endParaRPr lang="en-US">
              <a:latin typeface="Avenir LT Std 65 Medium"/>
            </a:endParaRPr>
          </a:p>
        </p:txBody>
      </p:sp>
    </p:spTree>
    <p:extLst>
      <p:ext uri="{BB962C8B-B14F-4D97-AF65-F5344CB8AC3E}">
        <p14:creationId xmlns:p14="http://schemas.microsoft.com/office/powerpoint/2010/main" val="3786158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CB1F375-908A-0D19-9772-A9321D8BC65A}"/>
              </a:ext>
            </a:extLst>
          </p:cNvPr>
          <p:cNvCxnSpPr>
            <a:cxnSpLocks/>
          </p:cNvCxnSpPr>
          <p:nvPr/>
        </p:nvCxnSpPr>
        <p:spPr>
          <a:xfrm flipH="1">
            <a:off x="1322570" y="1451955"/>
            <a:ext cx="8990819" cy="0"/>
          </a:xfrm>
          <a:prstGeom prst="line">
            <a:avLst/>
          </a:prstGeom>
          <a:ln w="41275" cmpd="dbl">
            <a:solidFill>
              <a:srgbClr val="F9D637">
                <a:alpha val="54000"/>
              </a:srgbClr>
            </a:solidFill>
          </a:ln>
          <a:effectLst/>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7A08A570-4D60-F2F1-F393-E2AAE6320D11}"/>
              </a:ext>
            </a:extLst>
          </p:cNvPr>
          <p:cNvSpPr txBox="1">
            <a:spLocks/>
          </p:cNvSpPr>
          <p:nvPr/>
        </p:nvSpPr>
        <p:spPr>
          <a:xfrm>
            <a:off x="967322" y="644626"/>
            <a:ext cx="7018401" cy="722817"/>
          </a:xfrm>
        </p:spPr>
        <p:txBody>
          <a:bodyPr/>
          <a:lstStyle>
            <a:lvl1pPr algn="ctr" defTabSz="685800" rtl="0" eaLnBrk="1" latinLnBrk="0" hangingPunct="1">
              <a:lnSpc>
                <a:spcPct val="90000"/>
              </a:lnSpc>
              <a:spcBef>
                <a:spcPct val="0"/>
              </a:spcBef>
              <a:buNone/>
              <a:defRPr sz="2700" b="0" i="0" kern="1200">
                <a:solidFill>
                  <a:schemeClr val="bg1"/>
                </a:solidFill>
                <a:latin typeface="Franklin Gothic Medium" panose="020B0603020102020204" pitchFamily="34" charset="0"/>
                <a:ea typeface="+mj-ea"/>
                <a:cs typeface="+mj-cs"/>
              </a:defRPr>
            </a:lvl1pPr>
          </a:lstStyle>
          <a:p>
            <a:pPr algn="l"/>
            <a:r>
              <a:rPr lang="en-US" sz="4000">
                <a:solidFill>
                  <a:srgbClr val="0070C0"/>
                </a:solidFill>
                <a:latin typeface="+mj-lt"/>
              </a:rPr>
              <a:t>Required In-Person Training</a:t>
            </a:r>
          </a:p>
          <a:p>
            <a:pPr algn="l"/>
            <a:endParaRPr lang="en-US" sz="4000">
              <a:solidFill>
                <a:srgbClr val="04334D"/>
              </a:solidFill>
            </a:endParaRPr>
          </a:p>
        </p:txBody>
      </p:sp>
      <p:sp>
        <p:nvSpPr>
          <p:cNvPr id="9" name="TextBox 8">
            <a:extLst>
              <a:ext uri="{FF2B5EF4-FFF2-40B4-BE49-F238E27FC236}">
                <a16:creationId xmlns:a16="http://schemas.microsoft.com/office/drawing/2014/main" id="{B15F6EFD-B229-9B44-1A56-B48A775675B3}"/>
              </a:ext>
            </a:extLst>
          </p:cNvPr>
          <p:cNvSpPr txBox="1"/>
          <p:nvPr/>
        </p:nvSpPr>
        <p:spPr>
          <a:xfrm>
            <a:off x="650042" y="2049645"/>
            <a:ext cx="6101905" cy="3847207"/>
          </a:xfrm>
          <a:prstGeom prst="rect">
            <a:avLst/>
          </a:prstGeom>
          <a:noFill/>
        </p:spPr>
        <p:txBody>
          <a:bodyPr wrap="square" lIns="91440" tIns="45720" rIns="91440" bIns="45720" anchor="t">
            <a:spAutoFit/>
          </a:bodyPr>
          <a:lstStyle/>
          <a:p>
            <a:pPr marL="380365" indent="-380365">
              <a:buFont typeface="Arial" panose="020B0604020202020204" pitchFamily="34" charset="0"/>
              <a:buChar char="•"/>
            </a:pPr>
            <a:r>
              <a:rPr lang="en-US" sz="2000" dirty="0"/>
              <a:t>Winners of Phase 1 will be required to attend this training in order to move forward to Phase 2. </a:t>
            </a:r>
            <a:endParaRPr lang="en-US" sz="2000" dirty="0">
              <a:cs typeface="Arial"/>
            </a:endParaRPr>
          </a:p>
          <a:p>
            <a:endParaRPr lang="en-US" sz="2000" dirty="0">
              <a:cs typeface="Arial"/>
            </a:endParaRPr>
          </a:p>
          <a:p>
            <a:pPr marL="380365" indent="-380365">
              <a:buFont typeface="Arial" panose="020B0604020202020204" pitchFamily="34" charset="0"/>
              <a:buChar char="•"/>
            </a:pPr>
            <a:r>
              <a:rPr lang="en-US" sz="2000" dirty="0"/>
              <a:t>In-person opportunity in Puerto Rico for prize teams to review key information and tools for Phase 2 deployment.</a:t>
            </a:r>
            <a:endParaRPr lang="en-US" sz="2000" dirty="0">
              <a:cs typeface="Arial"/>
            </a:endParaRPr>
          </a:p>
          <a:p>
            <a:endParaRPr lang="en-US" sz="2000" dirty="0">
              <a:cs typeface="Arial"/>
            </a:endParaRPr>
          </a:p>
          <a:p>
            <a:pPr marL="380365" indent="-380365">
              <a:buFont typeface="Arial" panose="020B0604020202020204" pitchFamily="34" charset="0"/>
              <a:buChar char="•"/>
            </a:pPr>
            <a:r>
              <a:rPr lang="en-US" sz="2000" dirty="0"/>
              <a:t>Ambassadors will receive a certificate of completion and will meet with a mentor from DOE to discuss final deployment plans and verify subject competency.</a:t>
            </a:r>
            <a:endParaRPr lang="en-US" sz="600" dirty="0">
              <a:cs typeface="Arial"/>
            </a:endParaRPr>
          </a:p>
          <a:p>
            <a:endParaRPr lang="en-US" sz="2400" dirty="0">
              <a:solidFill>
                <a:srgbClr val="01344F"/>
              </a:solidFill>
            </a:endParaRPr>
          </a:p>
        </p:txBody>
      </p:sp>
      <p:graphicFrame>
        <p:nvGraphicFramePr>
          <p:cNvPr id="2" name="Table 3">
            <a:extLst>
              <a:ext uri="{FF2B5EF4-FFF2-40B4-BE49-F238E27FC236}">
                <a16:creationId xmlns:a16="http://schemas.microsoft.com/office/drawing/2014/main" id="{FDDD13CB-7950-962B-236E-6987C3271F76}"/>
              </a:ext>
            </a:extLst>
          </p:cNvPr>
          <p:cNvGraphicFramePr>
            <a:graphicFrameLocks noGrp="1"/>
          </p:cNvGraphicFramePr>
          <p:nvPr>
            <p:extLst>
              <p:ext uri="{D42A27DB-BD31-4B8C-83A1-F6EECF244321}">
                <p14:modId xmlns:p14="http://schemas.microsoft.com/office/powerpoint/2010/main" val="2081831012"/>
              </p:ext>
            </p:extLst>
          </p:nvPr>
        </p:nvGraphicFramePr>
        <p:xfrm>
          <a:off x="7214131" y="2109930"/>
          <a:ext cx="3896007" cy="494453"/>
        </p:xfrm>
        <a:graphic>
          <a:graphicData uri="http://schemas.openxmlformats.org/drawingml/2006/table">
            <a:tbl>
              <a:tblPr firstRow="1" bandRow="1">
                <a:tableStyleId>{5C22544A-7EE6-4342-B048-85BDC9FD1C3A}</a:tableStyleId>
              </a:tblPr>
              <a:tblGrid>
                <a:gridCol w="3896007">
                  <a:extLst>
                    <a:ext uri="{9D8B030D-6E8A-4147-A177-3AD203B41FA5}">
                      <a16:colId xmlns:a16="http://schemas.microsoft.com/office/drawing/2014/main" val="2713929786"/>
                    </a:ext>
                  </a:extLst>
                </a:gridCol>
              </a:tblGrid>
              <a:tr h="494453">
                <a:tc>
                  <a:txBody>
                    <a:bodyPr/>
                    <a:lstStyle/>
                    <a:p>
                      <a:pPr algn="ctr"/>
                      <a:r>
                        <a:rPr lang="en-US" sz="2100" b="0">
                          <a:latin typeface="Avenir LT Std 65 Medium"/>
                        </a:rPr>
                        <a:t>Fall </a:t>
                      </a:r>
                      <a:r>
                        <a:rPr lang="en-US" sz="2100" b="0" dirty="0">
                          <a:latin typeface="Avenir LT Std 65 Medium"/>
                        </a:rPr>
                        <a:t>2023 – Date TBD</a:t>
                      </a:r>
                    </a:p>
                  </a:txBody>
                  <a:tcPr marL="121920" marR="121920" marT="60960" marB="60960">
                    <a:solidFill>
                      <a:schemeClr val="accent1"/>
                    </a:solidFill>
                  </a:tcPr>
                </a:tc>
                <a:extLst>
                  <a:ext uri="{0D108BD9-81ED-4DB2-BD59-A6C34878D82A}">
                    <a16:rowId xmlns:a16="http://schemas.microsoft.com/office/drawing/2014/main" val="3507109330"/>
                  </a:ext>
                </a:extLst>
              </a:tr>
            </a:tbl>
          </a:graphicData>
        </a:graphic>
      </p:graphicFrame>
      <p:sp>
        <p:nvSpPr>
          <p:cNvPr id="4" name="TextBox 3">
            <a:extLst>
              <a:ext uri="{FF2B5EF4-FFF2-40B4-BE49-F238E27FC236}">
                <a16:creationId xmlns:a16="http://schemas.microsoft.com/office/drawing/2014/main" id="{74F84049-D5C9-9879-76D5-E5B074458A70}"/>
              </a:ext>
            </a:extLst>
          </p:cNvPr>
          <p:cNvSpPr txBox="1"/>
          <p:nvPr/>
        </p:nvSpPr>
        <p:spPr>
          <a:xfrm>
            <a:off x="7213083" y="2786787"/>
            <a:ext cx="4195146" cy="2246769"/>
          </a:xfrm>
          <a:prstGeom prst="rect">
            <a:avLst/>
          </a:prstGeom>
          <a:noFill/>
        </p:spPr>
        <p:txBody>
          <a:bodyPr wrap="square" lIns="91440" tIns="45720" rIns="91440" bIns="45720" anchor="t">
            <a:spAutoFit/>
          </a:bodyPr>
          <a:lstStyle/>
          <a:p>
            <a:r>
              <a:rPr lang="en-US" sz="2000"/>
              <a:t>Topics covered during the training:</a:t>
            </a:r>
            <a:endParaRPr lang="en-US" sz="2000">
              <a:cs typeface="Arial"/>
            </a:endParaRPr>
          </a:p>
          <a:p>
            <a:pPr marL="989965" lvl="1" indent="-380365">
              <a:buFont typeface="Arial" panose="020B0604020202020204" pitchFamily="34" charset="0"/>
              <a:buChar char="•"/>
            </a:pPr>
            <a:r>
              <a:rPr lang="en-US" sz="2000"/>
              <a:t>Solar and Storage 101</a:t>
            </a:r>
            <a:endParaRPr lang="en-US" sz="2000">
              <a:cs typeface="Arial"/>
            </a:endParaRPr>
          </a:p>
          <a:p>
            <a:pPr marL="989965" lvl="1" indent="-380365">
              <a:buFont typeface="Arial" panose="020B0604020202020204" pitchFamily="34" charset="0"/>
              <a:buChar char="•"/>
            </a:pPr>
            <a:r>
              <a:rPr lang="en-US" sz="2000"/>
              <a:t>Structural Eligibility</a:t>
            </a:r>
            <a:endParaRPr lang="en-US" sz="2000">
              <a:cs typeface="Arial"/>
            </a:endParaRPr>
          </a:p>
          <a:p>
            <a:pPr marL="989965" lvl="1" indent="-380365">
              <a:buFont typeface="Arial" panose="020B0604020202020204" pitchFamily="34" charset="0"/>
              <a:buChar char="•"/>
            </a:pPr>
            <a:r>
              <a:rPr lang="en-US" sz="2000"/>
              <a:t>Information Collection</a:t>
            </a:r>
            <a:endParaRPr lang="en-US" sz="2000">
              <a:cs typeface="Arial"/>
            </a:endParaRPr>
          </a:p>
          <a:p>
            <a:pPr marL="989965" lvl="1" indent="-380365">
              <a:buFont typeface="Arial" panose="020B0604020202020204" pitchFamily="34" charset="0"/>
              <a:buChar char="•"/>
            </a:pPr>
            <a:r>
              <a:rPr lang="en-US" sz="2000"/>
              <a:t>Technical Training</a:t>
            </a:r>
            <a:endParaRPr lang="en-US" sz="2000">
              <a:cs typeface="Arial"/>
            </a:endParaRPr>
          </a:p>
          <a:p>
            <a:pPr marL="989965" lvl="1" indent="-380365">
              <a:buFont typeface="Arial" panose="020B0604020202020204" pitchFamily="34" charset="0"/>
              <a:buChar char="•"/>
            </a:pPr>
            <a:r>
              <a:rPr lang="en-US" sz="2000"/>
              <a:t>Communication Flow</a:t>
            </a:r>
            <a:endParaRPr lang="en-US" sz="2000">
              <a:cs typeface="Arial"/>
            </a:endParaRPr>
          </a:p>
          <a:p>
            <a:pPr marL="989965" lvl="1" indent="-380365">
              <a:buFont typeface="Arial" panose="020B0604020202020204" pitchFamily="34" charset="0"/>
              <a:buChar char="•"/>
            </a:pPr>
            <a:r>
              <a:rPr lang="en-US" sz="2000"/>
              <a:t>Community Engagement</a:t>
            </a:r>
            <a:endParaRPr lang="en-US" sz="2000">
              <a:cs typeface="Arial"/>
            </a:endParaRPr>
          </a:p>
        </p:txBody>
      </p:sp>
    </p:spTree>
    <p:extLst>
      <p:ext uri="{BB962C8B-B14F-4D97-AF65-F5344CB8AC3E}">
        <p14:creationId xmlns:p14="http://schemas.microsoft.com/office/powerpoint/2010/main" val="712136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9E697E-C1D6-B0DE-FD57-DD7F114E9483}"/>
              </a:ext>
            </a:extLst>
          </p:cNvPr>
          <p:cNvSpPr>
            <a:spLocks noGrp="1"/>
          </p:cNvSpPr>
          <p:nvPr>
            <p:ph type="title"/>
          </p:nvPr>
        </p:nvSpPr>
        <p:spPr>
          <a:xfrm>
            <a:off x="719603" y="416327"/>
            <a:ext cx="7030720" cy="1083733"/>
          </a:xfrm>
        </p:spPr>
        <p:txBody>
          <a:bodyPr/>
          <a:lstStyle/>
          <a:p>
            <a:r>
              <a:rPr lang="en-US" sz="4000" err="1"/>
              <a:t>HeroX</a:t>
            </a:r>
            <a:r>
              <a:rPr lang="en-US" sz="4000"/>
              <a:t> Live Demo</a:t>
            </a:r>
          </a:p>
        </p:txBody>
      </p:sp>
      <p:sp>
        <p:nvSpPr>
          <p:cNvPr id="4" name="TextBox 3">
            <a:extLst>
              <a:ext uri="{FF2B5EF4-FFF2-40B4-BE49-F238E27FC236}">
                <a16:creationId xmlns:a16="http://schemas.microsoft.com/office/drawing/2014/main" id="{866E9DF4-F45E-1A7E-F2A2-C38686780DE0}"/>
              </a:ext>
            </a:extLst>
          </p:cNvPr>
          <p:cNvSpPr txBox="1"/>
          <p:nvPr/>
        </p:nvSpPr>
        <p:spPr>
          <a:xfrm>
            <a:off x="469901" y="5714977"/>
            <a:ext cx="8674099" cy="677108"/>
          </a:xfrm>
          <a:prstGeom prst="rect">
            <a:avLst/>
          </a:prstGeom>
          <a:solidFill>
            <a:schemeClr val="accent1">
              <a:lumMod val="20000"/>
              <a:lumOff val="80000"/>
            </a:schemeClr>
          </a:solidFill>
        </p:spPr>
        <p:txBody>
          <a:bodyPr wrap="square" lIns="91440" tIns="45720" rIns="91440" bIns="45720" anchor="t">
            <a:spAutoFit/>
          </a:bodyPr>
          <a:lstStyle/>
          <a:p>
            <a:pPr algn="ctr" fontAlgn="ctr"/>
            <a:r>
              <a:rPr lang="en-US" sz="1900">
                <a:ea typeface="Calibri" panose="020F0502020204030204" pitchFamily="34" charset="0"/>
                <a:cs typeface="Times New Roman"/>
              </a:rPr>
              <a:t>Sign up for the prize and read the official rules document at:</a:t>
            </a:r>
            <a:r>
              <a:rPr lang="en-US" sz="1900">
                <a:solidFill>
                  <a:schemeClr val="bg1"/>
                </a:solidFill>
                <a:ea typeface="Calibri" panose="020F0502020204030204" pitchFamily="34" charset="0"/>
                <a:cs typeface="Times New Roman"/>
              </a:rPr>
              <a:t> </a:t>
            </a:r>
            <a:r>
              <a:rPr lang="en-US" sz="1900" u="sng">
                <a:solidFill>
                  <a:schemeClr val="bg1"/>
                </a:solidFill>
                <a:ea typeface="Calibri" panose="020F0502020204030204" pitchFamily="34" charset="0"/>
                <a:cs typeface="Times New Roman"/>
                <a:hlinkClick r:id="rId3">
                  <a:extLst>
                    <a:ext uri="{A12FA001-AC4F-418D-AE19-62706E023703}">
                      <ahyp:hlinkClr xmlns:ahyp="http://schemas.microsoft.com/office/drawing/2018/hyperlinkcolor" val="tx"/>
                    </a:ext>
                  </a:extLst>
                </a:hlinkClick>
              </a:rPr>
              <a:t>https://www.herox.com/solarambassador</a:t>
            </a:r>
            <a:endParaRPr lang="en-US" sz="1900" u="sng">
              <a:solidFill>
                <a:schemeClr val="bg1"/>
              </a:solidFill>
              <a:cs typeface="Times New Roman"/>
            </a:endParaRPr>
          </a:p>
        </p:txBody>
      </p:sp>
      <p:pic>
        <p:nvPicPr>
          <p:cNvPr id="7" name="Picture 6">
            <a:extLst>
              <a:ext uri="{FF2B5EF4-FFF2-40B4-BE49-F238E27FC236}">
                <a16:creationId xmlns:a16="http://schemas.microsoft.com/office/drawing/2014/main" id="{9FD126F4-D2CA-591C-5A39-6F4B72E06B75}"/>
              </a:ext>
            </a:extLst>
          </p:cNvPr>
          <p:cNvPicPr>
            <a:picLocks noChangeAspect="1"/>
          </p:cNvPicPr>
          <p:nvPr/>
        </p:nvPicPr>
        <p:blipFill rotWithShape="1">
          <a:blip r:embed="rId4"/>
          <a:srcRect t="1509"/>
          <a:stretch/>
        </p:blipFill>
        <p:spPr>
          <a:xfrm>
            <a:off x="470709" y="1343427"/>
            <a:ext cx="8674763" cy="4181002"/>
          </a:xfrm>
          <a:prstGeom prst="rect">
            <a:avLst/>
          </a:prstGeom>
        </p:spPr>
      </p:pic>
    </p:spTree>
    <p:extLst>
      <p:ext uri="{BB962C8B-B14F-4D97-AF65-F5344CB8AC3E}">
        <p14:creationId xmlns:p14="http://schemas.microsoft.com/office/powerpoint/2010/main" val="2825246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01D51-6C6A-67D9-D903-D49E7A0AA6F4}"/>
              </a:ext>
            </a:extLst>
          </p:cNvPr>
          <p:cNvSpPr>
            <a:spLocks noGrp="1"/>
          </p:cNvSpPr>
          <p:nvPr>
            <p:ph type="title"/>
          </p:nvPr>
        </p:nvSpPr>
        <p:spPr>
          <a:xfrm>
            <a:off x="906182" y="2283256"/>
            <a:ext cx="6521824" cy="1093167"/>
          </a:xfrm>
        </p:spPr>
        <p:txBody>
          <a:bodyPr/>
          <a:lstStyle/>
          <a:p>
            <a:r>
              <a:rPr lang="en-US" dirty="0"/>
              <a:t>Last Mile Community Map </a:t>
            </a:r>
            <a:br>
              <a:rPr lang="en-US" dirty="0"/>
            </a:br>
            <a:r>
              <a:rPr lang="en-US" dirty="0"/>
              <a:t>Overview</a:t>
            </a:r>
          </a:p>
        </p:txBody>
      </p:sp>
    </p:spTree>
    <p:extLst>
      <p:ext uri="{BB962C8B-B14F-4D97-AF65-F5344CB8AC3E}">
        <p14:creationId xmlns:p14="http://schemas.microsoft.com/office/powerpoint/2010/main" val="224350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9BB9-D461-6329-77D6-7959AE6B9122}"/>
              </a:ext>
            </a:extLst>
          </p:cNvPr>
          <p:cNvSpPr>
            <a:spLocks noGrp="1"/>
          </p:cNvSpPr>
          <p:nvPr>
            <p:ph type="title"/>
          </p:nvPr>
        </p:nvSpPr>
        <p:spPr/>
        <p:txBody>
          <a:bodyPr/>
          <a:lstStyle/>
          <a:p>
            <a:r>
              <a:rPr lang="en-US" sz="4850" dirty="0">
                <a:solidFill>
                  <a:srgbClr val="0070C0"/>
                </a:solidFill>
                <a:latin typeface="Avenir LT Std 65 Medium"/>
              </a:rPr>
              <a:t>Spanish Interpretation</a:t>
            </a:r>
          </a:p>
        </p:txBody>
      </p:sp>
      <p:sp>
        <p:nvSpPr>
          <p:cNvPr id="3" name="Content Placeholder 2">
            <a:extLst>
              <a:ext uri="{FF2B5EF4-FFF2-40B4-BE49-F238E27FC236}">
                <a16:creationId xmlns:a16="http://schemas.microsoft.com/office/drawing/2014/main" id="{2D101D1A-910D-7A13-05F6-52EA1BC3A1BA}"/>
              </a:ext>
            </a:extLst>
          </p:cNvPr>
          <p:cNvSpPr>
            <a:spLocks noGrp="1"/>
          </p:cNvSpPr>
          <p:nvPr>
            <p:ph idx="1"/>
          </p:nvPr>
        </p:nvSpPr>
        <p:spPr>
          <a:xfrm>
            <a:off x="814890" y="1552199"/>
            <a:ext cx="6926436" cy="1426584"/>
          </a:xfrm>
        </p:spPr>
        <p:txBody>
          <a:bodyPr vert="horz" lIns="121920" tIns="60960" rIns="121920" bIns="60960" rtlCol="0" anchor="t">
            <a:noAutofit/>
          </a:bodyPr>
          <a:lstStyle/>
          <a:p>
            <a:pPr marL="0" indent="0" fontAlgn="base">
              <a:buNone/>
            </a:pPr>
            <a:r>
              <a:rPr lang="en-US" sz="3200" kern="0" dirty="0">
                <a:solidFill>
                  <a:srgbClr val="0070C0"/>
                </a:solidFill>
                <a:latin typeface="Avenir LT Std 65 Medium"/>
                <a:cs typeface="Arial"/>
              </a:rPr>
              <a:t>To Hear the Live Spanish Interpretation:​</a:t>
            </a:r>
          </a:p>
          <a:p>
            <a:pPr marL="249555" indent="-249555" fontAlgn="base"/>
            <a:r>
              <a:rPr lang="en-US" sz="2400" kern="0" dirty="0">
                <a:latin typeface="+mn-lt"/>
                <a:cs typeface="Arial"/>
              </a:rPr>
              <a:t>Click the interpretation button</a:t>
            </a:r>
          </a:p>
          <a:p>
            <a:pPr marL="249555" indent="-249555" fontAlgn="base"/>
            <a:r>
              <a:rPr lang="en-US" sz="2400" kern="0" dirty="0">
                <a:latin typeface="+mn-lt"/>
                <a:cs typeface="Arial"/>
              </a:rPr>
              <a:t>Select Spanish​</a:t>
            </a:r>
          </a:p>
          <a:p>
            <a:pPr marL="0" indent="0" fontAlgn="base">
              <a:buNone/>
            </a:pPr>
            <a:br>
              <a:rPr lang="en-US" sz="1800" kern="0" dirty="0">
                <a:latin typeface="+mn-lt"/>
              </a:rPr>
            </a:br>
            <a:endParaRPr lang="en-US" sz="1600" kern="0" dirty="0">
              <a:latin typeface="+mn-lt"/>
            </a:endParaRPr>
          </a:p>
          <a:p>
            <a:pPr marL="156210" indent="0">
              <a:buNone/>
            </a:pPr>
            <a:endParaRPr lang="en-US" sz="1600" kern="0" dirty="0"/>
          </a:p>
        </p:txBody>
      </p:sp>
      <p:pic>
        <p:nvPicPr>
          <p:cNvPr id="5" name="Picture 5">
            <a:extLst>
              <a:ext uri="{FF2B5EF4-FFF2-40B4-BE49-F238E27FC236}">
                <a16:creationId xmlns:a16="http://schemas.microsoft.com/office/drawing/2014/main" id="{DAD0812E-6DEC-3841-46B5-4BAE0EA7A5A8}"/>
              </a:ext>
            </a:extLst>
          </p:cNvPr>
          <p:cNvPicPr>
            <a:picLocks noChangeAspect="1"/>
          </p:cNvPicPr>
          <p:nvPr/>
        </p:nvPicPr>
        <p:blipFill>
          <a:blip r:embed="rId3"/>
          <a:stretch>
            <a:fillRect/>
          </a:stretch>
        </p:blipFill>
        <p:spPr>
          <a:xfrm>
            <a:off x="8133486" y="1927243"/>
            <a:ext cx="3657600" cy="2392501"/>
          </a:xfrm>
          <a:prstGeom prst="rect">
            <a:avLst/>
          </a:prstGeom>
        </p:spPr>
      </p:pic>
      <p:sp>
        <p:nvSpPr>
          <p:cNvPr id="6" name="TextBox 5">
            <a:extLst>
              <a:ext uri="{FF2B5EF4-FFF2-40B4-BE49-F238E27FC236}">
                <a16:creationId xmlns:a16="http://schemas.microsoft.com/office/drawing/2014/main" id="{C19E51CF-8EBF-413C-3D98-CE2D31EE7B80}"/>
              </a:ext>
            </a:extLst>
          </p:cNvPr>
          <p:cNvSpPr txBox="1"/>
          <p:nvPr/>
        </p:nvSpPr>
        <p:spPr>
          <a:xfrm>
            <a:off x="814891" y="3807231"/>
            <a:ext cx="6926435" cy="838691"/>
          </a:xfrm>
          <a:prstGeom prst="rect">
            <a:avLst/>
          </a:prstGeom>
          <a:noFill/>
        </p:spPr>
        <p:txBody>
          <a:bodyPr wrap="square">
            <a:spAutoFit/>
          </a:bodyPr>
          <a:lstStyle/>
          <a:p>
            <a:r>
              <a:rPr lang="en-US" sz="4850" dirty="0" err="1">
                <a:solidFill>
                  <a:srgbClr val="0070C0"/>
                </a:solidFill>
                <a:latin typeface="Avenir LT Std 65 Medium"/>
              </a:rPr>
              <a:t>Interpretación</a:t>
            </a:r>
            <a:r>
              <a:rPr lang="en-US" sz="4850" dirty="0">
                <a:solidFill>
                  <a:srgbClr val="0070C0"/>
                </a:solidFill>
                <a:latin typeface="Avenir LT Std 65 Medium"/>
              </a:rPr>
              <a:t> </a:t>
            </a:r>
            <a:r>
              <a:rPr lang="en-US" sz="4850" dirty="0" err="1">
                <a:solidFill>
                  <a:srgbClr val="0070C0"/>
                </a:solidFill>
                <a:latin typeface="Avenir LT Std 65 Medium"/>
              </a:rPr>
              <a:t>en</a:t>
            </a:r>
            <a:r>
              <a:rPr lang="en-US" sz="4850" dirty="0">
                <a:solidFill>
                  <a:srgbClr val="0070C0"/>
                </a:solidFill>
                <a:latin typeface="Avenir LT Std 65 Medium"/>
              </a:rPr>
              <a:t> </a:t>
            </a:r>
            <a:r>
              <a:rPr lang="en-US" sz="4850" dirty="0" err="1">
                <a:solidFill>
                  <a:srgbClr val="0070C0"/>
                </a:solidFill>
                <a:latin typeface="Avenir LT Std 65 Medium"/>
              </a:rPr>
              <a:t>español</a:t>
            </a:r>
            <a:r>
              <a:rPr lang="en-US" sz="4850" dirty="0">
                <a:solidFill>
                  <a:srgbClr val="0070C0"/>
                </a:solidFill>
                <a:latin typeface="Avenir LT Std 65 Medium"/>
              </a:rPr>
              <a:t> </a:t>
            </a:r>
            <a:endParaRPr lang="en-US" sz="4850" dirty="0"/>
          </a:p>
        </p:txBody>
      </p:sp>
      <p:sp>
        <p:nvSpPr>
          <p:cNvPr id="7" name="Content Placeholder 2">
            <a:extLst>
              <a:ext uri="{FF2B5EF4-FFF2-40B4-BE49-F238E27FC236}">
                <a16:creationId xmlns:a16="http://schemas.microsoft.com/office/drawing/2014/main" id="{08EA6CCB-186A-9DD4-6DB0-3F4BB6A9B905}"/>
              </a:ext>
            </a:extLst>
          </p:cNvPr>
          <p:cNvSpPr txBox="1">
            <a:spLocks/>
          </p:cNvSpPr>
          <p:nvPr/>
        </p:nvSpPr>
        <p:spPr>
          <a:xfrm>
            <a:off x="814890" y="4645922"/>
            <a:ext cx="7483535" cy="1426584"/>
          </a:xfrm>
          <a:prstGeom prst="rect">
            <a:avLst/>
          </a:prstGeom>
        </p:spPr>
        <p:txBody>
          <a:bodyPr vert="horz" lIns="121920" tIns="60960" rIns="121920" bIns="60960" rtlCol="0" anchor="t">
            <a:noAutofit/>
          </a:bodyPr>
          <a:lstStyle>
            <a:lvl1pPr marL="250129" indent="-250129" algn="l" defTabSz="806867" rtl="0" eaLnBrk="1" latinLnBrk="0" hangingPunct="1">
              <a:lnSpc>
                <a:spcPct val="90000"/>
              </a:lnSpc>
              <a:spcBef>
                <a:spcPts val="0"/>
              </a:spcBef>
              <a:buClr>
                <a:srgbClr val="25A8DC"/>
              </a:buClr>
              <a:buSzPct val="60000"/>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1pPr>
            <a:lvl2pPr marL="806867" indent="-250129" algn="l" defTabSz="806867" rtl="0" eaLnBrk="1" latinLnBrk="0" hangingPunct="1">
              <a:lnSpc>
                <a:spcPct val="100000"/>
              </a:lnSpc>
              <a:spcBef>
                <a:spcPts val="0"/>
              </a:spcBef>
              <a:buClr>
                <a:srgbClr val="25A8DC"/>
              </a:buClr>
              <a:buFont typeface="Wingdings" panose="05000000000000000000" pitchFamily="2" charset="2"/>
              <a:buChar char="§"/>
              <a:defRPr sz="1588" kern="1200">
                <a:solidFill>
                  <a:schemeClr val="tx1"/>
                </a:solidFill>
                <a:latin typeface="Arial" panose="020B0604020202020204" pitchFamily="34" charset="0"/>
                <a:ea typeface="+mn-ea"/>
                <a:cs typeface="Arial" panose="020B0604020202020204" pitchFamily="34" charset="0"/>
              </a:defRPr>
            </a:lvl2pPr>
            <a:lvl3pPr marL="1363604" indent="-250129" algn="l" defTabSz="806867" rtl="0" eaLnBrk="1" latinLnBrk="0" hangingPunct="1">
              <a:lnSpc>
                <a:spcPct val="100000"/>
              </a:lnSpc>
              <a:spcBef>
                <a:spcPts val="0"/>
              </a:spcBef>
              <a:buClr>
                <a:srgbClr val="25A8DC"/>
              </a:buClr>
              <a:buSzPct val="90000"/>
              <a:buFont typeface="Courier New" panose="02070309020205020404" pitchFamily="49" charset="0"/>
              <a:buChar char="o"/>
              <a:defRPr sz="1588" kern="1200">
                <a:solidFill>
                  <a:schemeClr val="tx1"/>
                </a:solidFill>
                <a:latin typeface="Arial" panose="020B0604020202020204" pitchFamily="34" charset="0"/>
                <a:ea typeface="+mn-ea"/>
                <a:cs typeface="Arial" panose="020B0604020202020204" pitchFamily="34" charset="0"/>
              </a:defRPr>
            </a:lvl3pPr>
            <a:lvl4pPr marL="1912274" indent="-250129" algn="l" defTabSz="806867" rtl="0" eaLnBrk="1" latinLnBrk="0" hangingPunct="1">
              <a:lnSpc>
                <a:spcPct val="90000"/>
              </a:lnSpc>
              <a:spcBef>
                <a:spcPts val="0"/>
              </a:spcBef>
              <a:buClr>
                <a:srgbClr val="25A8DC"/>
              </a:buClr>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4pPr>
            <a:lvl5pPr marL="1815450" indent="-201717" algn="l" defTabSz="806867" rtl="0" eaLnBrk="1" latinLnBrk="0" hangingPunct="1">
              <a:lnSpc>
                <a:spcPct val="90000"/>
              </a:lnSpc>
              <a:spcBef>
                <a:spcPts val="0"/>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a:lstStyle>
          <a:p>
            <a:pPr marL="0" indent="0" fontAlgn="base">
              <a:buFont typeface="Arial" panose="020B0604020202020204" pitchFamily="34" charset="0"/>
              <a:buNone/>
            </a:pPr>
            <a:r>
              <a:rPr lang="en-US" sz="3200" kern="0" dirty="0">
                <a:solidFill>
                  <a:srgbClr val="0070C0"/>
                </a:solidFill>
                <a:latin typeface="Avenir LT Std 65 Medium"/>
                <a:cs typeface="Arial"/>
              </a:rPr>
              <a:t>Para </a:t>
            </a:r>
            <a:r>
              <a:rPr lang="en-US" sz="3200" kern="0" dirty="0" err="1">
                <a:solidFill>
                  <a:srgbClr val="0070C0"/>
                </a:solidFill>
                <a:latin typeface="Avenir LT Std 65 Medium"/>
                <a:cs typeface="Arial"/>
              </a:rPr>
              <a:t>escuchar</a:t>
            </a:r>
            <a:r>
              <a:rPr lang="en-US" sz="3200" kern="0" dirty="0">
                <a:solidFill>
                  <a:srgbClr val="0070C0"/>
                </a:solidFill>
                <a:latin typeface="Avenir LT Std 65 Medium"/>
                <a:cs typeface="Arial"/>
              </a:rPr>
              <a:t> la </a:t>
            </a:r>
            <a:r>
              <a:rPr lang="en-US" sz="3200" kern="0" dirty="0" err="1">
                <a:solidFill>
                  <a:srgbClr val="0070C0"/>
                </a:solidFill>
                <a:latin typeface="Avenir LT Std 65 Medium"/>
                <a:cs typeface="Arial"/>
              </a:rPr>
              <a:t>interpretación</a:t>
            </a:r>
            <a:r>
              <a:rPr lang="en-US" sz="3200" kern="0" dirty="0">
                <a:solidFill>
                  <a:srgbClr val="0070C0"/>
                </a:solidFill>
                <a:latin typeface="Avenir LT Std 65 Medium"/>
                <a:cs typeface="Arial"/>
              </a:rPr>
              <a:t> </a:t>
            </a:r>
            <a:r>
              <a:rPr lang="en-US" sz="3200" kern="0" dirty="0" err="1">
                <a:solidFill>
                  <a:srgbClr val="0070C0"/>
                </a:solidFill>
                <a:latin typeface="Avenir LT Std 65 Medium"/>
                <a:cs typeface="Arial"/>
              </a:rPr>
              <a:t>en</a:t>
            </a:r>
            <a:r>
              <a:rPr lang="en-US" sz="3200" kern="0" dirty="0">
                <a:solidFill>
                  <a:srgbClr val="0070C0"/>
                </a:solidFill>
                <a:latin typeface="Avenir LT Std 65 Medium"/>
                <a:cs typeface="Arial"/>
              </a:rPr>
              <a:t> </a:t>
            </a:r>
            <a:r>
              <a:rPr lang="en-US" sz="3200" kern="0" dirty="0" err="1">
                <a:solidFill>
                  <a:srgbClr val="0070C0"/>
                </a:solidFill>
                <a:latin typeface="Avenir LT Std 65 Medium"/>
                <a:cs typeface="Arial"/>
              </a:rPr>
              <a:t>español</a:t>
            </a:r>
            <a:r>
              <a:rPr lang="en-US" sz="3200" kern="0" dirty="0">
                <a:solidFill>
                  <a:srgbClr val="0070C0"/>
                </a:solidFill>
                <a:latin typeface="Avenir LT Std 65 Medium"/>
                <a:cs typeface="Arial"/>
              </a:rPr>
              <a:t>: ​</a:t>
            </a:r>
          </a:p>
          <a:p>
            <a:pPr marL="249555" indent="-249555" fontAlgn="base"/>
            <a:r>
              <a:rPr lang="en-US" sz="2400" kern="0" dirty="0" err="1">
                <a:latin typeface="+mn-lt"/>
                <a:cs typeface="Arial"/>
              </a:rPr>
              <a:t>Haga</a:t>
            </a:r>
            <a:r>
              <a:rPr lang="en-US" sz="2400" kern="0" dirty="0">
                <a:latin typeface="+mn-lt"/>
                <a:cs typeface="Arial"/>
              </a:rPr>
              <a:t> “</a:t>
            </a:r>
            <a:r>
              <a:rPr lang="en-US" sz="2400" kern="0" dirty="0" err="1">
                <a:latin typeface="+mn-lt"/>
                <a:cs typeface="Arial"/>
              </a:rPr>
              <a:t>clic</a:t>
            </a:r>
            <a:r>
              <a:rPr lang="en-US" sz="2400" kern="0" dirty="0">
                <a:latin typeface="+mn-lt"/>
                <a:cs typeface="Arial"/>
              </a:rPr>
              <a:t>” </a:t>
            </a:r>
            <a:r>
              <a:rPr lang="en-US" sz="2400" kern="0" dirty="0" err="1">
                <a:latin typeface="+mn-lt"/>
                <a:cs typeface="Arial"/>
              </a:rPr>
              <a:t>en</a:t>
            </a:r>
            <a:r>
              <a:rPr lang="en-US" sz="2400" kern="0" dirty="0">
                <a:latin typeface="+mn-lt"/>
                <a:cs typeface="Arial"/>
              </a:rPr>
              <a:t> </a:t>
            </a:r>
            <a:r>
              <a:rPr lang="en-US" sz="2400" kern="0" dirty="0" err="1">
                <a:latin typeface="+mn-lt"/>
                <a:cs typeface="Arial"/>
              </a:rPr>
              <a:t>el</a:t>
            </a:r>
            <a:r>
              <a:rPr lang="en-US" sz="2400" kern="0" dirty="0">
                <a:latin typeface="+mn-lt"/>
                <a:cs typeface="Arial"/>
              </a:rPr>
              <a:t> </a:t>
            </a:r>
            <a:r>
              <a:rPr lang="en-US" sz="2400" kern="0" dirty="0" err="1">
                <a:latin typeface="+mn-lt"/>
                <a:cs typeface="Arial"/>
              </a:rPr>
              <a:t>botón</a:t>
            </a:r>
            <a:r>
              <a:rPr lang="en-US" sz="2400" kern="0" dirty="0">
                <a:latin typeface="+mn-lt"/>
                <a:cs typeface="Arial"/>
              </a:rPr>
              <a:t> que dice “interpretation”</a:t>
            </a:r>
          </a:p>
          <a:p>
            <a:pPr marL="249555" indent="-249555" fontAlgn="base"/>
            <a:r>
              <a:rPr lang="en-US" sz="2400" kern="0" dirty="0" err="1">
                <a:latin typeface="+mn-lt"/>
                <a:cs typeface="Arial"/>
              </a:rPr>
              <a:t>Seleccione</a:t>
            </a:r>
            <a:r>
              <a:rPr lang="en-US" sz="2400" kern="0" dirty="0">
                <a:latin typeface="+mn-lt"/>
                <a:cs typeface="Arial"/>
              </a:rPr>
              <a:t> “</a:t>
            </a:r>
            <a:r>
              <a:rPr lang="en-US" sz="2400" kern="0" dirty="0" err="1">
                <a:latin typeface="+mn-lt"/>
                <a:cs typeface="Arial"/>
              </a:rPr>
              <a:t>Español</a:t>
            </a:r>
            <a:r>
              <a:rPr lang="en-US" sz="2400" kern="0" dirty="0">
                <a:latin typeface="+mn-lt"/>
                <a:cs typeface="Arial"/>
              </a:rPr>
              <a:t>” ​</a:t>
            </a:r>
          </a:p>
          <a:p>
            <a:pPr marL="0" indent="0" fontAlgn="base">
              <a:buFont typeface="Arial" panose="020B0604020202020204" pitchFamily="34" charset="0"/>
              <a:buNone/>
            </a:pPr>
            <a:br>
              <a:rPr lang="en-US" sz="1800" kern="0" dirty="0">
                <a:latin typeface="+mn-lt"/>
              </a:rPr>
            </a:br>
            <a:endParaRPr lang="en-US" sz="1600" kern="0" dirty="0">
              <a:latin typeface="+mn-lt"/>
            </a:endParaRPr>
          </a:p>
          <a:p>
            <a:pPr marL="156210" indent="0">
              <a:buFont typeface="Arial" panose="020B0604020202020204" pitchFamily="34" charset="0"/>
              <a:buNone/>
            </a:pPr>
            <a:endParaRPr lang="en-US" sz="1600" kern="0" dirty="0"/>
          </a:p>
        </p:txBody>
      </p:sp>
    </p:spTree>
    <p:extLst>
      <p:ext uri="{BB962C8B-B14F-4D97-AF65-F5344CB8AC3E}">
        <p14:creationId xmlns:p14="http://schemas.microsoft.com/office/powerpoint/2010/main" val="1220234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2" y="442317"/>
            <a:ext cx="11694093" cy="1083733"/>
          </a:xfrm>
        </p:spPr>
        <p:txBody>
          <a:bodyPr/>
          <a:lstStyle/>
          <a:p>
            <a:r>
              <a:rPr lang="en-US" sz="4000" dirty="0"/>
              <a:t>Last Mile Community Map</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370044"/>
            <a:ext cx="9653747" cy="5016758"/>
          </a:xfrm>
          <a:prstGeom prst="rect">
            <a:avLst/>
          </a:prstGeom>
          <a:noFill/>
        </p:spPr>
        <p:txBody>
          <a:bodyPr wrap="square" lIns="91440" tIns="45720" rIns="91440" bIns="45720" rtlCol="0" anchor="t">
            <a:spAutoFit/>
          </a:bodyPr>
          <a:lstStyle/>
          <a:p>
            <a:pPr marL="380365" indent="-380365">
              <a:buFont typeface="Arial" panose="020B0604020202020204" pitchFamily="34" charset="0"/>
              <a:buChar char="•"/>
            </a:pPr>
            <a:r>
              <a:rPr lang="en-US" sz="1600" b="1" dirty="0"/>
              <a:t>What is it?</a:t>
            </a:r>
            <a:endParaRPr lang="en-US" sz="1600" b="1" dirty="0">
              <a:cs typeface="Arial"/>
            </a:endParaRPr>
          </a:p>
          <a:p>
            <a:pPr marL="989965" lvl="1" indent="-380365">
              <a:buFont typeface="Arial" panose="020B0604020202020204" pitchFamily="34" charset="0"/>
              <a:buChar char="•"/>
            </a:pPr>
            <a:r>
              <a:rPr lang="en-US" sz="1600" dirty="0"/>
              <a:t>Competitors can utilize the Last Mile Community Map of already identified Last Mile Communities to describe the specific regions and/or demographics within Puerto Rico that will be targeted in Phase 2 if the team is a Phase 1 winner. </a:t>
            </a:r>
          </a:p>
          <a:p>
            <a:pPr marL="989965" lvl="1" indent="-380365">
              <a:buFont typeface="Arial" panose="020B0604020202020204" pitchFamily="34" charset="0"/>
              <a:buChar char="•"/>
            </a:pPr>
            <a:r>
              <a:rPr lang="en-US" sz="1600" dirty="0"/>
              <a:t>Describing the geographic focus is part of a competitor’s Phase 2 Strategic Plan and Community Engagement Approach and is a requirement of the Narrative.</a:t>
            </a:r>
          </a:p>
          <a:p>
            <a:pPr lvl="1"/>
            <a:endParaRPr lang="en-US" sz="1600" dirty="0">
              <a:cs typeface="Arial"/>
            </a:endParaRPr>
          </a:p>
          <a:p>
            <a:pPr marL="380365" indent="-380365">
              <a:buFont typeface="Arial" panose="020B0604020202020204" pitchFamily="34" charset="0"/>
              <a:buChar char="•"/>
            </a:pPr>
            <a:r>
              <a:rPr lang="en-US" sz="1600" b="1" dirty="0">
                <a:solidFill>
                  <a:srgbClr val="000000"/>
                </a:solidFill>
                <a:ea typeface="Libre Franklin" pitchFamily="2" charset="77"/>
                <a:cs typeface="Libre Franklin" pitchFamily="2" charset="77"/>
              </a:rPr>
              <a:t>How to use it</a:t>
            </a:r>
          </a:p>
          <a:p>
            <a:pPr marL="989965" lvl="1" indent="-380365">
              <a:buFont typeface="Arial" panose="020B0604020202020204" pitchFamily="34" charset="0"/>
              <a:buChar char="•"/>
            </a:pPr>
            <a:r>
              <a:rPr lang="en-US" sz="1600" dirty="0">
                <a:solidFill>
                  <a:srgbClr val="000000"/>
                </a:solidFill>
                <a:ea typeface="Libre Franklin" pitchFamily="2" charset="77"/>
                <a:cs typeface="Libre Franklin" pitchFamily="2" charset="77"/>
              </a:rPr>
              <a:t>Navigate to HeroX for the link: </a:t>
            </a:r>
            <a:r>
              <a:rPr lang="en-US" sz="1600" dirty="0">
                <a:solidFill>
                  <a:srgbClr val="000000"/>
                </a:solidFill>
                <a:ea typeface="Libre Franklin" pitchFamily="2" charset="77"/>
                <a:cs typeface="Libre Franklin" pitchFamily="2" charset="77"/>
                <a:hlinkClick r:id="rId3"/>
              </a:rPr>
              <a:t>https://www.herox.com/solarambassador/resource/1394</a:t>
            </a:r>
            <a:r>
              <a:rPr lang="en-US" sz="1600" dirty="0">
                <a:solidFill>
                  <a:srgbClr val="000000"/>
                </a:solidFill>
                <a:ea typeface="Libre Franklin" pitchFamily="2" charset="77"/>
                <a:cs typeface="Libre Franklin" pitchFamily="2" charset="77"/>
              </a:rPr>
              <a:t> </a:t>
            </a:r>
          </a:p>
          <a:p>
            <a:pPr marL="989965" lvl="1" indent="-380365">
              <a:buFont typeface="Arial" panose="020B0604020202020204" pitchFamily="34" charset="0"/>
              <a:buChar char="•"/>
            </a:pPr>
            <a:r>
              <a:rPr lang="en-US" sz="1600" dirty="0">
                <a:solidFill>
                  <a:srgbClr val="000000"/>
                </a:solidFill>
                <a:ea typeface="Libre Franklin" pitchFamily="2" charset="77"/>
                <a:cs typeface="Libre Franklin" pitchFamily="2" charset="77"/>
              </a:rPr>
              <a:t>Find a municipality and corresponding Block ID numbers:</a:t>
            </a:r>
          </a:p>
          <a:p>
            <a:pPr marL="1447165" lvl="2" indent="-380365">
              <a:buFont typeface="Arial" panose="020B0604020202020204" pitchFamily="34" charset="0"/>
              <a:buChar char="•"/>
            </a:pPr>
            <a:r>
              <a:rPr lang="en-US" sz="1600" dirty="0">
                <a:solidFill>
                  <a:srgbClr val="000000"/>
                </a:solidFill>
                <a:ea typeface="Libre Franklin" pitchFamily="2" charset="77"/>
                <a:cs typeface="Libre Franklin" pitchFamily="2" charset="77"/>
              </a:rPr>
              <a:t>Filter the map by the municipality of interest (i.e., the community your organization serves or the area your organization would like to include in its outreach plan).</a:t>
            </a:r>
          </a:p>
          <a:p>
            <a:pPr marL="1447165" lvl="2" indent="-380365">
              <a:buFont typeface="Arial" panose="020B0604020202020204" pitchFamily="34" charset="0"/>
              <a:buChar char="•"/>
            </a:pPr>
            <a:r>
              <a:rPr lang="en-US" sz="1600" dirty="0">
                <a:solidFill>
                  <a:srgbClr val="000000"/>
                </a:solidFill>
                <a:ea typeface="Libre Franklin" pitchFamily="2" charset="77"/>
                <a:cs typeface="Libre Franklin" pitchFamily="2" charset="77"/>
              </a:rPr>
              <a:t>Identify the selected municipality or municipalities in your outreach plan.</a:t>
            </a:r>
          </a:p>
          <a:p>
            <a:pPr marL="1447165" lvl="2" indent="-380365">
              <a:buFont typeface="Arial" panose="020B0604020202020204" pitchFamily="34" charset="0"/>
              <a:buChar char="•"/>
            </a:pPr>
            <a:r>
              <a:rPr lang="en-US" sz="1600" dirty="0">
                <a:solidFill>
                  <a:srgbClr val="000000"/>
                </a:solidFill>
                <a:ea typeface="Libre Franklin" pitchFamily="2" charset="77"/>
                <a:cs typeface="Libre Franklin" pitchFamily="2" charset="77"/>
              </a:rPr>
              <a:t>Competitors may identify partial regions of a municipality as part of their outreach plan. This can be done by listing Census Block IDs of the desired areas of interest.</a:t>
            </a:r>
          </a:p>
          <a:p>
            <a:pPr marL="1904365" lvl="3" indent="-380365">
              <a:buFont typeface="Arial" panose="020B0604020202020204" pitchFamily="34" charset="0"/>
              <a:buChar char="•"/>
            </a:pPr>
            <a:r>
              <a:rPr lang="en-US" sz="1600" dirty="0">
                <a:solidFill>
                  <a:srgbClr val="000000"/>
                </a:solidFill>
                <a:ea typeface="Libre Franklin" pitchFamily="2" charset="77"/>
                <a:cs typeface="Libre Franklin" pitchFamily="2" charset="77"/>
              </a:rPr>
              <a:t>Block ID will be listed as user hovers over region.</a:t>
            </a:r>
          </a:p>
          <a:p>
            <a:pPr marL="989965" lvl="1" indent="-380365">
              <a:buFont typeface="Arial" panose="020B0604020202020204" pitchFamily="34" charset="0"/>
              <a:buChar char="•"/>
            </a:pPr>
            <a:r>
              <a:rPr lang="en-US" sz="1600" dirty="0">
                <a:solidFill>
                  <a:srgbClr val="000000"/>
                </a:solidFill>
                <a:ea typeface="Libre Franklin" pitchFamily="2" charset="77"/>
                <a:cs typeface="Libre Franklin" pitchFamily="2" charset="77"/>
              </a:rPr>
              <a:t>Search for a location by address or latitude/longitude coordinates:</a:t>
            </a:r>
          </a:p>
          <a:p>
            <a:pPr marL="1447165" lvl="2" indent="-380365">
              <a:buFont typeface="Arial" panose="020B0604020202020204" pitchFamily="34" charset="0"/>
              <a:buChar char="•"/>
            </a:pPr>
            <a:r>
              <a:rPr lang="en-US" sz="1600" dirty="0">
                <a:solidFill>
                  <a:srgbClr val="000000"/>
                </a:solidFill>
                <a:ea typeface="Libre Franklin" pitchFamily="2" charset="77"/>
                <a:cs typeface="Libre Franklin" pitchFamily="2" charset="77"/>
              </a:rPr>
              <a:t>Enter an address or latitude/longitude coordinates in the search bar. A blue pin will pop up at that location. </a:t>
            </a:r>
          </a:p>
          <a:p>
            <a:pPr marL="989965" lvl="1" indent="-380365">
              <a:buFont typeface="Arial" panose="020B0604020202020204" pitchFamily="34" charset="0"/>
              <a:buChar char="•"/>
            </a:pPr>
            <a:endParaRPr lang="en-US" sz="16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3451695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BC990D-4C17-78F5-B548-431BE575A80F}"/>
              </a:ext>
            </a:extLst>
          </p:cNvPr>
          <p:cNvPicPr>
            <a:picLocks noChangeAspect="1"/>
          </p:cNvPicPr>
          <p:nvPr/>
        </p:nvPicPr>
        <p:blipFill>
          <a:blip r:embed="rId3"/>
          <a:stretch>
            <a:fillRect/>
          </a:stretch>
        </p:blipFill>
        <p:spPr>
          <a:xfrm>
            <a:off x="5701145" y="3670591"/>
            <a:ext cx="6210300" cy="2962275"/>
          </a:xfrm>
          <a:prstGeom prst="rect">
            <a:avLst/>
          </a:prstGeom>
        </p:spPr>
      </p:pic>
      <p:pic>
        <p:nvPicPr>
          <p:cNvPr id="6" name="Picture 5">
            <a:extLst>
              <a:ext uri="{FF2B5EF4-FFF2-40B4-BE49-F238E27FC236}">
                <a16:creationId xmlns:a16="http://schemas.microsoft.com/office/drawing/2014/main" id="{B5FD7ED2-3962-AEDA-9736-F09EF76CBF44}"/>
              </a:ext>
            </a:extLst>
          </p:cNvPr>
          <p:cNvPicPr>
            <a:picLocks noChangeAspect="1"/>
          </p:cNvPicPr>
          <p:nvPr/>
        </p:nvPicPr>
        <p:blipFill>
          <a:blip r:embed="rId4"/>
          <a:stretch>
            <a:fillRect/>
          </a:stretch>
        </p:blipFill>
        <p:spPr>
          <a:xfrm>
            <a:off x="280555" y="1272983"/>
            <a:ext cx="6751245" cy="3120816"/>
          </a:xfrm>
          <a:prstGeom prst="rect">
            <a:avLst/>
          </a:prstGeom>
        </p:spPr>
      </p:pic>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2" y="442317"/>
            <a:ext cx="11694093" cy="1083733"/>
          </a:xfrm>
        </p:spPr>
        <p:txBody>
          <a:bodyPr/>
          <a:lstStyle/>
          <a:p>
            <a:r>
              <a:rPr lang="en-US" sz="4000" dirty="0"/>
              <a:t>Last Mile Community Map</a:t>
            </a:r>
          </a:p>
        </p:txBody>
      </p:sp>
    </p:spTree>
    <p:extLst>
      <p:ext uri="{BB962C8B-B14F-4D97-AF65-F5344CB8AC3E}">
        <p14:creationId xmlns:p14="http://schemas.microsoft.com/office/powerpoint/2010/main" val="397434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0C5CB7-3A1E-B281-5CC0-DDEF0FAE2246}"/>
              </a:ext>
            </a:extLst>
          </p:cNvPr>
          <p:cNvSpPr>
            <a:spLocks noGrp="1"/>
          </p:cNvSpPr>
          <p:nvPr>
            <p:ph type="body" sz="quarter" idx="10"/>
          </p:nvPr>
        </p:nvSpPr>
        <p:spPr>
          <a:xfrm>
            <a:off x="3576169" y="1359297"/>
            <a:ext cx="5039662" cy="910924"/>
          </a:xfrm>
        </p:spPr>
        <p:txBody>
          <a:bodyPr vert="horz" lIns="91440" tIns="45720" rIns="91440" bIns="45720" rtlCol="0" anchor="t">
            <a:normAutofit/>
          </a:bodyPr>
          <a:lstStyle/>
          <a:p>
            <a:pPr marL="0" indent="0">
              <a:buNone/>
            </a:pPr>
            <a:r>
              <a:rPr lang="en-US" sz="5800" b="0"/>
              <a:t>Questions?</a:t>
            </a:r>
          </a:p>
        </p:txBody>
      </p:sp>
    </p:spTree>
    <p:extLst>
      <p:ext uri="{BB962C8B-B14F-4D97-AF65-F5344CB8AC3E}">
        <p14:creationId xmlns:p14="http://schemas.microsoft.com/office/powerpoint/2010/main" val="2285369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3" y="442317"/>
            <a:ext cx="10729952" cy="1083733"/>
          </a:xfrm>
        </p:spPr>
        <p:txBody>
          <a:bodyPr/>
          <a:lstStyle/>
          <a:p>
            <a:r>
              <a:rPr lang="en-US" sz="4000" dirty="0"/>
              <a:t>Can we see the household intake application that the community members will fill out in Phase 2?</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712944"/>
            <a:ext cx="10729952" cy="1644296"/>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n-US" sz="2400" dirty="0">
                <a:effectLst/>
                <a:ea typeface="Calibri" panose="020F0502020204030204" pitchFamily="34" charset="0"/>
                <a:cs typeface="Arial" panose="020B0604020202020204" pitchFamily="34" charset="0"/>
              </a:rPr>
              <a:t>The Household Intake Application will be shared with Phase 1 awardees during the mandatory Solar Ambassador Training in November. Solar Ambassadors will be trained on how to complete the form with homeowners.  </a:t>
            </a:r>
            <a:endParaRPr lang="en-US" sz="24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4016932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3" y="442317"/>
            <a:ext cx="10729952" cy="1083733"/>
          </a:xfrm>
        </p:spPr>
        <p:txBody>
          <a:bodyPr/>
          <a:lstStyle/>
          <a:p>
            <a:r>
              <a:rPr lang="en-US" sz="4000" dirty="0"/>
              <a:t>If the number of households exceeds 30,000, what is the procedure?</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983108"/>
            <a:ext cx="10729952" cy="2048318"/>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n-US" sz="2400" b="0" i="0" dirty="0">
                <a:solidFill>
                  <a:srgbClr val="000000"/>
                </a:solidFill>
                <a:effectLst/>
              </a:rPr>
              <a:t>The total funding across the Solar Ambassador Prize is enough funding to compensate Ambassadors for the first 30,000 verified households. The Prize Team will communicate with Ambassadors during Phase 2 to let them know the total number of verified households they will be credited with from their submitted household applications.  </a:t>
            </a:r>
            <a:endParaRPr lang="en-US" sz="32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2011788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3" y="442317"/>
            <a:ext cx="10729952" cy="1083733"/>
          </a:xfrm>
        </p:spPr>
        <p:txBody>
          <a:bodyPr/>
          <a:lstStyle/>
          <a:p>
            <a:r>
              <a:rPr lang="en-US" sz="4000" dirty="0"/>
              <a:t>Will the system be provided, installed, and maintained at no cost to the household? </a:t>
            </a:r>
          </a:p>
        </p:txBody>
      </p:sp>
      <p:sp>
        <p:nvSpPr>
          <p:cNvPr id="4" name="TextBox 3">
            <a:extLst>
              <a:ext uri="{FF2B5EF4-FFF2-40B4-BE49-F238E27FC236}">
                <a16:creationId xmlns:a16="http://schemas.microsoft.com/office/drawing/2014/main" id="{2CAD5C55-6CB3-A706-0CF8-4DC56328CA19}"/>
              </a:ext>
            </a:extLst>
          </p:cNvPr>
          <p:cNvSpPr txBox="1"/>
          <p:nvPr/>
        </p:nvSpPr>
        <p:spPr>
          <a:xfrm>
            <a:off x="394261" y="1796071"/>
            <a:ext cx="10729951" cy="3688767"/>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n-US" sz="2200" b="0" i="0" dirty="0">
                <a:solidFill>
                  <a:srgbClr val="000000"/>
                </a:solidFill>
                <a:effectLst/>
              </a:rPr>
              <a:t>Funding under the PR-ERF FOA will be used primarily to defray system costs for eligible beneficiaries. DOE anticipates that beneficiaries will be responsible for some portion of system costs. The amount and form of these costs will be determined as part of the Phase 1 planning process with PR-ERF awardees. Please refer to the PR-ERF FOA for additional details regarding the Phase 1 planning process. Rooftop solar systems will not be totally free for the beneficiaries receiving them under this program. However, these systems will help the average qualifying family save money on their electricity bill. Some of those savings will be used for long-term maintenance payments on the system to keep them up-and-running for decades.  </a:t>
            </a:r>
            <a:endParaRPr lang="en-US" sz="22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2586145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7B8C-1373-C110-315B-977A96222EE5}"/>
              </a:ext>
            </a:extLst>
          </p:cNvPr>
          <p:cNvSpPr>
            <a:spLocks noGrp="1"/>
          </p:cNvSpPr>
          <p:nvPr>
            <p:ph type="title"/>
          </p:nvPr>
        </p:nvSpPr>
        <p:spPr/>
        <p:txBody>
          <a:bodyPr/>
          <a:lstStyle/>
          <a:p>
            <a:r>
              <a:rPr lang="en-US" sz="4000" dirty="0"/>
              <a:t>Will an ambassador be allowed to recruit more than 750 applicants?</a:t>
            </a:r>
          </a:p>
        </p:txBody>
      </p:sp>
      <p:sp>
        <p:nvSpPr>
          <p:cNvPr id="4" name="TextBox 3">
            <a:extLst>
              <a:ext uri="{FF2B5EF4-FFF2-40B4-BE49-F238E27FC236}">
                <a16:creationId xmlns:a16="http://schemas.microsoft.com/office/drawing/2014/main" id="{ACCCC908-5CB2-3C50-9ED8-42857AB08034}"/>
              </a:ext>
            </a:extLst>
          </p:cNvPr>
          <p:cNvSpPr txBox="1"/>
          <p:nvPr/>
        </p:nvSpPr>
        <p:spPr>
          <a:xfrm>
            <a:off x="893618" y="1859973"/>
            <a:ext cx="8247784" cy="830997"/>
          </a:xfrm>
          <a:prstGeom prst="rect">
            <a:avLst/>
          </a:prstGeom>
          <a:noFill/>
        </p:spPr>
        <p:txBody>
          <a:bodyPr wrap="square">
            <a:spAutoFit/>
          </a:bodyPr>
          <a:lstStyle/>
          <a:p>
            <a:pPr marL="285750" indent="-285750">
              <a:buFont typeface="Arial" panose="020B0604020202020204" pitchFamily="34" charset="0"/>
              <a:buChar char="•"/>
            </a:pPr>
            <a:r>
              <a:rPr lang="en-US" sz="2400" dirty="0"/>
              <a:t>Ambassadors may recruit more than 750 households at the approval of the Prize Administration Team.</a:t>
            </a:r>
          </a:p>
        </p:txBody>
      </p:sp>
    </p:spTree>
    <p:extLst>
      <p:ext uri="{BB962C8B-B14F-4D97-AF65-F5344CB8AC3E}">
        <p14:creationId xmlns:p14="http://schemas.microsoft.com/office/powerpoint/2010/main" val="1594077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3" y="442317"/>
            <a:ext cx="9732426" cy="1083733"/>
          </a:xfrm>
        </p:spPr>
        <p:txBody>
          <a:bodyPr/>
          <a:lstStyle/>
          <a:p>
            <a:r>
              <a:rPr lang="en-US" sz="4000" dirty="0"/>
              <a:t>Do apartments qualify as households for the Solar Ambassador Prize?</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712944"/>
            <a:ext cx="9653747" cy="3293209"/>
          </a:xfrm>
          <a:prstGeom prst="rect">
            <a:avLst/>
          </a:prstGeom>
          <a:noFill/>
        </p:spPr>
        <p:txBody>
          <a:bodyPr wrap="square" lIns="91440" tIns="45720" rIns="91440" bIns="45720" rtlCol="0" anchor="t">
            <a:spAutoFit/>
          </a:bodyPr>
          <a:lstStyle/>
          <a:p>
            <a:pPr marL="380365" indent="-380365">
              <a:buFont typeface="Arial" panose="020B0604020202020204" pitchFamily="34" charset="0"/>
              <a:buChar char="•"/>
            </a:pPr>
            <a:r>
              <a:rPr lang="en-US" sz="2400" dirty="0"/>
              <a:t>Not right now. DOE is pursuing a multi-phased approach with the $1 billion Puerto Rico Energy Resilience Fund.  This first funding opportunity announcement (FOA) focuses on single-family residential rooftop solar PV and battery storage solutions. The Solar Ambassador Prize is a complementary effort to this first FOA. In addition, a second FOA is expected to be released next year and is likely to focus on community-level resilience investments, which may include solutions for multifamily buildings.</a:t>
            </a:r>
            <a:endParaRPr lang="en-US" sz="2400" dirty="0">
              <a:cs typeface="Arial"/>
            </a:endParaRPr>
          </a:p>
          <a:p>
            <a:pPr marL="989965" lvl="1" indent="-380365">
              <a:buFont typeface="Arial" panose="020B0604020202020204" pitchFamily="34" charset="0"/>
              <a:buChar char="•"/>
            </a:pPr>
            <a:endParaRPr lang="en-US" sz="16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2419407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2" y="442317"/>
            <a:ext cx="11694093" cy="1083733"/>
          </a:xfrm>
        </p:spPr>
        <p:txBody>
          <a:bodyPr/>
          <a:lstStyle/>
          <a:p>
            <a:r>
              <a:rPr lang="en-US" sz="4000" dirty="0"/>
              <a:t>How were Last Mile Communities selected?</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712944"/>
            <a:ext cx="9975866" cy="2417008"/>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n-US" sz="2400" kern="100" dirty="0">
                <a:effectLst/>
                <a:ea typeface="Calibri" panose="020F0502020204030204" pitchFamily="34" charset="0"/>
                <a:cs typeface="Arial" panose="020B0604020202020204" pitchFamily="34" charset="0"/>
              </a:rPr>
              <a:t>DOE used detailed sociodemographic data and power outage data to determine which census blocks in Puerto Rico experience the most frequent and prolonged power outages. These electrically vulnerable areas are called Last Mile Communities. You can find the map here: </a:t>
            </a:r>
            <a:r>
              <a:rPr lang="en-US" sz="2400" u="sng" kern="100" dirty="0">
                <a:solidFill>
                  <a:srgbClr val="0563C1"/>
                </a:solidFill>
                <a:effectLst/>
                <a:ea typeface="Calibri" panose="020F0502020204030204" pitchFamily="34" charset="0"/>
                <a:cs typeface="Arial" panose="020B0604020202020204" pitchFamily="34" charset="0"/>
                <a:hlinkClick r:id="rId3"/>
              </a:rPr>
              <a:t>Interactive Last Mile Community Map</a:t>
            </a:r>
            <a:endParaRPr lang="en-US" sz="2400" kern="100" dirty="0">
              <a:effectLst/>
              <a:ea typeface="Calibri" panose="020F0502020204030204" pitchFamily="34" charset="0"/>
              <a:cs typeface="Arial" panose="020B0604020202020204" pitchFamily="34" charset="0"/>
            </a:endParaRPr>
          </a:p>
          <a:p>
            <a:pPr marL="989965" lvl="1" indent="-380365">
              <a:buFont typeface="Arial" panose="020B0604020202020204" pitchFamily="34" charset="0"/>
              <a:buChar char="•"/>
            </a:pPr>
            <a:endParaRPr lang="en-US" sz="16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2411688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3" y="442317"/>
            <a:ext cx="11218326" cy="1083733"/>
          </a:xfrm>
        </p:spPr>
        <p:txBody>
          <a:bodyPr/>
          <a:lstStyle/>
          <a:p>
            <a:r>
              <a:rPr lang="en-US" sz="4000" dirty="0"/>
              <a:t>What is the criteria for a qualified Puerto Rican household? </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712944"/>
            <a:ext cx="10536975" cy="1249125"/>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n-US" sz="2400" dirty="0">
                <a:effectLst/>
                <a:ea typeface="Calibri" panose="020F0502020204030204" pitchFamily="34" charset="0"/>
                <a:cs typeface="Arial" panose="020B0604020202020204" pitchFamily="34" charset="0"/>
              </a:rPr>
              <a:t>Beneficiaries of the program include low-income single-family households located in a Last Mile Community, or low-income single-family households with an energy-dependent disability.</a:t>
            </a:r>
            <a:endParaRPr lang="en-US" sz="20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3173317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99BB9-D461-6329-77D6-7959AE6B9122}"/>
              </a:ext>
            </a:extLst>
          </p:cNvPr>
          <p:cNvSpPr>
            <a:spLocks noGrp="1"/>
          </p:cNvSpPr>
          <p:nvPr>
            <p:ph type="title"/>
          </p:nvPr>
        </p:nvSpPr>
        <p:spPr/>
        <p:txBody>
          <a:bodyPr/>
          <a:lstStyle/>
          <a:p>
            <a:r>
              <a:rPr lang="en-US" sz="4850">
                <a:solidFill>
                  <a:srgbClr val="0070C0"/>
                </a:solidFill>
                <a:latin typeface="Avenir LT Std 65 Medium"/>
              </a:rPr>
              <a:t>Housekeeping</a:t>
            </a:r>
          </a:p>
        </p:txBody>
      </p:sp>
      <p:sp>
        <p:nvSpPr>
          <p:cNvPr id="3" name="Content Placeholder 2">
            <a:extLst>
              <a:ext uri="{FF2B5EF4-FFF2-40B4-BE49-F238E27FC236}">
                <a16:creationId xmlns:a16="http://schemas.microsoft.com/office/drawing/2014/main" id="{2D101D1A-910D-7A13-05F6-52EA1BC3A1BA}"/>
              </a:ext>
            </a:extLst>
          </p:cNvPr>
          <p:cNvSpPr>
            <a:spLocks noGrp="1"/>
          </p:cNvSpPr>
          <p:nvPr>
            <p:ph idx="1"/>
          </p:nvPr>
        </p:nvSpPr>
        <p:spPr>
          <a:xfrm>
            <a:off x="476250" y="1618457"/>
            <a:ext cx="7478151" cy="5404643"/>
          </a:xfrm>
        </p:spPr>
        <p:txBody>
          <a:bodyPr vert="horz" lIns="121920" tIns="60960" rIns="121920" bIns="60960" rtlCol="0" anchor="t">
            <a:noAutofit/>
          </a:bodyPr>
          <a:lstStyle/>
          <a:p>
            <a:pPr marL="0" indent="0" fontAlgn="base">
              <a:buNone/>
            </a:pPr>
            <a:r>
              <a:rPr lang="en-US" sz="1800" kern="0" dirty="0">
                <a:solidFill>
                  <a:srgbClr val="0070C0"/>
                </a:solidFill>
                <a:latin typeface="Avenir LT Std 65 Medium"/>
                <a:cs typeface="Arial"/>
              </a:rPr>
              <a:t>Two Options for Audio (select audio mode):​</a:t>
            </a:r>
          </a:p>
          <a:p>
            <a:pPr marL="589915" indent="-513715">
              <a:buFont typeface="+mj-lt"/>
              <a:buAutoNum type="arabicPeriod"/>
            </a:pPr>
            <a:r>
              <a:rPr lang="en-US" sz="1600" kern="0" dirty="0">
                <a:latin typeface="+mn-lt"/>
                <a:cs typeface="Arial"/>
              </a:rPr>
              <a:t>Listen through your computer:​</a:t>
            </a:r>
            <a:br>
              <a:rPr lang="en-US" sz="1600" kern="0" dirty="0">
                <a:latin typeface="+mn-lt"/>
              </a:rPr>
            </a:br>
            <a:r>
              <a:rPr lang="en-US" sz="1600" kern="0" dirty="0">
                <a:latin typeface="+mn-lt"/>
                <a:cs typeface="Arial"/>
              </a:rPr>
              <a:t>Click the “up arrow” next to the “mute” button in the bottom left corner.​</a:t>
            </a:r>
            <a:br>
              <a:rPr lang="en-US" sz="1600" kern="0" dirty="0">
                <a:latin typeface="+mn-lt"/>
              </a:rPr>
            </a:br>
            <a:r>
              <a:rPr lang="en-US" sz="1600" kern="0" dirty="0">
                <a:latin typeface="+mn-lt"/>
                <a:cs typeface="Arial"/>
              </a:rPr>
              <a:t>Under “Select a Speaker,” click “Same as System.”​</a:t>
            </a:r>
          </a:p>
          <a:p>
            <a:pPr marL="589915" indent="-513715">
              <a:buFont typeface="+mj-lt"/>
              <a:buAutoNum type="arabicPeriod"/>
            </a:pPr>
            <a:r>
              <a:rPr lang="en-US" sz="1600" kern="0" dirty="0">
                <a:latin typeface="+mn-lt"/>
                <a:cs typeface="Arial"/>
              </a:rPr>
              <a:t>Listen by telephone:​</a:t>
            </a:r>
            <a:br>
              <a:rPr lang="en-US" sz="1600" kern="0" dirty="0">
                <a:latin typeface="+mn-lt"/>
              </a:rPr>
            </a:br>
            <a:r>
              <a:rPr lang="en-US" sz="1600" kern="0" dirty="0">
                <a:latin typeface="+mn-lt"/>
                <a:cs typeface="Arial"/>
              </a:rPr>
              <a:t>Click the “up arrow” next to the “mute” button in the bottom left corner.​</a:t>
            </a:r>
            <a:br>
              <a:rPr lang="en-US" sz="1600" kern="0" dirty="0">
                <a:latin typeface="+mn-lt"/>
              </a:rPr>
            </a:br>
            <a:r>
              <a:rPr lang="en-US" sz="1600" kern="0" dirty="0">
                <a:latin typeface="+mn-lt"/>
                <a:cs typeface="Arial"/>
              </a:rPr>
              <a:t>Click “Switch to Phone Audio.”​</a:t>
            </a:r>
          </a:p>
          <a:p>
            <a:pPr marL="0" indent="0" fontAlgn="base">
              <a:buNone/>
            </a:pPr>
            <a:endParaRPr lang="en-US" sz="1800" b="1" kern="0" dirty="0">
              <a:latin typeface="Avenir LT Std 65 Medium"/>
            </a:endParaRPr>
          </a:p>
          <a:p>
            <a:pPr marL="0" indent="0" fontAlgn="base">
              <a:buNone/>
            </a:pPr>
            <a:r>
              <a:rPr lang="en-US" sz="1800" kern="0" dirty="0">
                <a:solidFill>
                  <a:srgbClr val="0070C0"/>
                </a:solidFill>
                <a:latin typeface="Avenir LT Std 65 Medium"/>
                <a:cs typeface="Arial"/>
              </a:rPr>
              <a:t>To Ask a Question:​</a:t>
            </a:r>
          </a:p>
          <a:p>
            <a:pPr marL="249555" indent="-249555" fontAlgn="base"/>
            <a:r>
              <a:rPr lang="en-US" sz="1600" kern="0" dirty="0">
                <a:latin typeface="+mn-lt"/>
                <a:cs typeface="Arial"/>
              </a:rPr>
              <a:t>Select the “Q&amp;A” button at the bottom of your screen and type in your question.​</a:t>
            </a:r>
          </a:p>
          <a:p>
            <a:pPr marL="249555" indent="-249555" fontAlgn="base"/>
            <a:r>
              <a:rPr lang="en-US" sz="1600" kern="0" dirty="0">
                <a:latin typeface="+mn-lt"/>
                <a:cs typeface="Arial"/>
              </a:rPr>
              <a:t>Questions may be answered live, but all questions will be answered in writing on HeroX.</a:t>
            </a:r>
          </a:p>
          <a:p>
            <a:pPr marL="0" indent="0" fontAlgn="base">
              <a:buNone/>
            </a:pPr>
            <a:br>
              <a:rPr lang="en-US" sz="1800" kern="0" dirty="0">
                <a:latin typeface="+mn-lt"/>
              </a:rPr>
            </a:br>
            <a:r>
              <a:rPr lang="en-US" sz="1800" kern="0" dirty="0">
                <a:solidFill>
                  <a:srgbClr val="0070C0"/>
                </a:solidFill>
                <a:latin typeface="Avenir LT Std 65 Medium"/>
                <a:cs typeface="Arial"/>
              </a:rPr>
              <a:t>Having Trouble with the Webinar?​</a:t>
            </a:r>
          </a:p>
          <a:p>
            <a:pPr marL="249555" indent="-249555" fontAlgn="base"/>
            <a:r>
              <a:rPr lang="en-US" sz="1600" kern="0" dirty="0">
                <a:latin typeface="+mn-lt"/>
                <a:cs typeface="Arial"/>
              </a:rPr>
              <a:t>Technical difficulties: Chat the webinar host for additional support.​</a:t>
            </a:r>
          </a:p>
          <a:p>
            <a:pPr marL="249555" indent="-249555" fontAlgn="base"/>
            <a:r>
              <a:rPr lang="en-US" sz="1600" kern="0" dirty="0">
                <a:latin typeface="+mn-lt"/>
                <a:cs typeface="Arial"/>
              </a:rPr>
              <a:t>A video/audio recording of this webinar and the slide deck will be made available.</a:t>
            </a:r>
          </a:p>
          <a:p>
            <a:pPr marL="249555" indent="-249555"/>
            <a:endParaRPr lang="en-US" sz="1600" kern="0" dirty="0">
              <a:latin typeface="+mn-lt"/>
            </a:endParaRPr>
          </a:p>
          <a:p>
            <a:pPr marL="156210" indent="0">
              <a:buNone/>
            </a:pPr>
            <a:endParaRPr lang="en-US" sz="1600" kern="0" dirty="0"/>
          </a:p>
        </p:txBody>
      </p:sp>
    </p:spTree>
    <p:extLst>
      <p:ext uri="{BB962C8B-B14F-4D97-AF65-F5344CB8AC3E}">
        <p14:creationId xmlns:p14="http://schemas.microsoft.com/office/powerpoint/2010/main" val="879326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3" y="442317"/>
            <a:ext cx="10522134" cy="1083733"/>
          </a:xfrm>
        </p:spPr>
        <p:txBody>
          <a:bodyPr/>
          <a:lstStyle/>
          <a:p>
            <a:r>
              <a:rPr lang="en-US" sz="4000" dirty="0"/>
              <a:t>Will engineers or architects certify these households or how is that done?</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712944"/>
            <a:ext cx="11014957" cy="1644296"/>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n-US" sz="2400" dirty="0">
                <a:effectLst/>
                <a:ea typeface="Calibri" panose="020F0502020204030204" pitchFamily="34" charset="0"/>
                <a:cs typeface="Arial" panose="020B0604020202020204" pitchFamily="34" charset="0"/>
              </a:rPr>
              <a:t>Once a household is verified, it will be passed to awarded solar companies to design and install a solar PV and battery storage system. DOE will allow some of the funding to make a home “solar ready”, such as certain rooftop repairs and electrical improvements.</a:t>
            </a:r>
            <a:endParaRPr lang="en-US" sz="20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978405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3" y="442317"/>
            <a:ext cx="10490962" cy="1083733"/>
          </a:xfrm>
        </p:spPr>
        <p:txBody>
          <a:bodyPr/>
          <a:lstStyle/>
          <a:p>
            <a:r>
              <a:rPr lang="en-US" sz="4000" dirty="0"/>
              <a:t>Can individual people of organizations apply for the Solar Ambassador Prize?</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712944"/>
            <a:ext cx="11218326" cy="1644296"/>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n-US" sz="2400" dirty="0">
                <a:effectLst/>
                <a:ea typeface="Calibri" panose="020F0502020204030204" pitchFamily="34" charset="0"/>
                <a:cs typeface="Arial" panose="020B0604020202020204" pitchFamily="34" charset="0"/>
              </a:rPr>
              <a:t>A single individual is not eligible for the prize. Only organizational entities are eligible. Employees of an organization are able to join their prize team as collaborators on HeroX, where they can follow the prize and contribute to their associated team’s application.</a:t>
            </a:r>
            <a:endParaRPr lang="en-US" sz="20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2378776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3" y="442317"/>
            <a:ext cx="10366271" cy="1083733"/>
          </a:xfrm>
        </p:spPr>
        <p:txBody>
          <a:bodyPr/>
          <a:lstStyle/>
          <a:p>
            <a:r>
              <a:rPr lang="en-US" sz="4000" dirty="0"/>
              <a:t>How big does a team need to be in order to submit an application for Phase 1?</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712944"/>
            <a:ext cx="11218326" cy="1249125"/>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n-US" sz="2400" dirty="0">
                <a:effectLst/>
                <a:ea typeface="Calibri" panose="020F0502020204030204" pitchFamily="34" charset="0"/>
                <a:cs typeface="Arial" panose="020B0604020202020204" pitchFamily="34" charset="0"/>
              </a:rPr>
              <a:t>The applicant team should include enough individuals to complete the work as asked for in the prize rules. Any individuals participating must be associated with an applying team.</a:t>
            </a:r>
            <a:endParaRPr lang="en-US" sz="20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3581321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3" y="442317"/>
            <a:ext cx="10729952" cy="1083733"/>
          </a:xfrm>
        </p:spPr>
        <p:txBody>
          <a:bodyPr/>
          <a:lstStyle/>
          <a:p>
            <a:r>
              <a:rPr lang="en-US" sz="4000" dirty="0"/>
              <a:t>What activities must a Solar Ambassador perform for the in-person intake?</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712944"/>
            <a:ext cx="11218326" cy="2434641"/>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n-US" sz="2400" dirty="0">
                <a:effectLst/>
                <a:ea typeface="Calibri" panose="020F0502020204030204" pitchFamily="34" charset="0"/>
                <a:cs typeface="Arial" panose="020B0604020202020204" pitchFamily="34" charset="0"/>
              </a:rPr>
              <a:t>Solar Ambassadors must have the ability to perform in-person outreach in priority communities. This will include door-to-door engagement with homeowners.  This may also include the hosting of in-person community engagement events. Applying teams must have a robust and realistic outreach plan for in-person homeowner engagement that fits the needs of priority communities.</a:t>
            </a:r>
            <a:endParaRPr lang="en-US" sz="20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2684646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19B37A-BD6E-58DB-8090-0F62518E6D9E}"/>
              </a:ext>
            </a:extLst>
          </p:cNvPr>
          <p:cNvSpPr>
            <a:spLocks noGrp="1"/>
          </p:cNvSpPr>
          <p:nvPr>
            <p:ph type="title"/>
          </p:nvPr>
        </p:nvSpPr>
        <p:spPr>
          <a:xfrm>
            <a:off x="762393" y="442317"/>
            <a:ext cx="10729952" cy="1083733"/>
          </a:xfrm>
        </p:spPr>
        <p:txBody>
          <a:bodyPr/>
          <a:lstStyle/>
          <a:p>
            <a:r>
              <a:rPr lang="en-US" sz="4000" dirty="0"/>
              <a:t>Are Solar Ambassadors required to have identified households before applying?</a:t>
            </a:r>
          </a:p>
        </p:txBody>
      </p:sp>
      <p:sp>
        <p:nvSpPr>
          <p:cNvPr id="4" name="TextBox 3">
            <a:extLst>
              <a:ext uri="{FF2B5EF4-FFF2-40B4-BE49-F238E27FC236}">
                <a16:creationId xmlns:a16="http://schemas.microsoft.com/office/drawing/2014/main" id="{2CAD5C55-6CB3-A706-0CF8-4DC56328CA19}"/>
              </a:ext>
            </a:extLst>
          </p:cNvPr>
          <p:cNvSpPr txBox="1"/>
          <p:nvPr/>
        </p:nvSpPr>
        <p:spPr>
          <a:xfrm>
            <a:off x="518952" y="1712944"/>
            <a:ext cx="10729952" cy="2039469"/>
          </a:xfrm>
          <a:prstGeom prst="rect">
            <a:avLst/>
          </a:prstGeom>
          <a:noFill/>
        </p:spPr>
        <p:txBody>
          <a:bodyPr wrap="square" lIns="91440" tIns="45720" rIns="91440" bIns="45720" rtlCol="0" anchor="t">
            <a:spAutoFit/>
          </a:bodyPr>
          <a:lstStyle/>
          <a:p>
            <a:pPr marL="742950" marR="0" lvl="1" indent="-285750">
              <a:lnSpc>
                <a:spcPct val="107000"/>
              </a:lnSpc>
              <a:spcBef>
                <a:spcPts val="0"/>
              </a:spcBef>
              <a:spcAft>
                <a:spcPts val="800"/>
              </a:spcAft>
              <a:buFont typeface="Arial" panose="020B0604020202020204" pitchFamily="34" charset="0"/>
              <a:buChar char="•"/>
            </a:pPr>
            <a:r>
              <a:rPr lang="en-US" sz="2400" dirty="0">
                <a:effectLst/>
                <a:ea typeface="Calibri" panose="020F0502020204030204" pitchFamily="34" charset="0"/>
                <a:cs typeface="Arial" panose="020B0604020202020204" pitchFamily="34" charset="0"/>
              </a:rPr>
              <a:t>No, Ambassadors are not required to identify households before applying. Ambassadors will choose regions from the Last Mile Community Map where they would like to implement their proposed plan. You can find the Last Mile Community Map here: </a:t>
            </a:r>
            <a:r>
              <a:rPr lang="en-US" sz="2400" u="sng" dirty="0">
                <a:solidFill>
                  <a:srgbClr val="0563C1"/>
                </a:solidFill>
                <a:effectLst/>
                <a:ea typeface="Calibri" panose="020F0502020204030204" pitchFamily="34" charset="0"/>
                <a:cs typeface="Arial" panose="020B0604020202020204" pitchFamily="34" charset="0"/>
                <a:hlinkClick r:id="rId3"/>
              </a:rPr>
              <a:t>https://www.herox.com/solarambassador/resource/1394</a:t>
            </a:r>
            <a:r>
              <a:rPr lang="en-US" sz="2400" dirty="0">
                <a:effectLst/>
                <a:ea typeface="Calibri" panose="020F0502020204030204" pitchFamily="34" charset="0"/>
                <a:cs typeface="Arial" panose="020B0604020202020204" pitchFamily="34" charset="0"/>
              </a:rPr>
              <a:t> </a:t>
            </a:r>
            <a:endParaRPr lang="en-US" sz="2400" dirty="0">
              <a:solidFill>
                <a:srgbClr val="000000"/>
              </a:solidFill>
              <a:ea typeface="Libre Franklin" pitchFamily="2" charset="77"/>
              <a:cs typeface="Libre Franklin" pitchFamily="2" charset="77"/>
            </a:endParaRPr>
          </a:p>
        </p:txBody>
      </p:sp>
    </p:spTree>
    <p:extLst>
      <p:ext uri="{BB962C8B-B14F-4D97-AF65-F5344CB8AC3E}">
        <p14:creationId xmlns:p14="http://schemas.microsoft.com/office/powerpoint/2010/main" val="760666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76AF86-34B2-06BB-55CD-262744199FF7}"/>
              </a:ext>
            </a:extLst>
          </p:cNvPr>
          <p:cNvSpPr>
            <a:spLocks noGrp="1"/>
          </p:cNvSpPr>
          <p:nvPr>
            <p:ph type="body" sz="quarter" idx="18"/>
          </p:nvPr>
        </p:nvSpPr>
        <p:spPr>
          <a:xfrm>
            <a:off x="814892" y="1659357"/>
            <a:ext cx="9544776" cy="2958353"/>
          </a:xfrm>
        </p:spPr>
        <p:txBody>
          <a:bodyPr vert="horz" lIns="91440" tIns="45720" rIns="91440" bIns="45720" rtlCol="0" anchor="t">
            <a:normAutofit/>
          </a:bodyPr>
          <a:lstStyle/>
          <a:p>
            <a:pPr marL="249555" indent="-249555"/>
            <a:r>
              <a:rPr lang="en-US" sz="1800" dirty="0">
                <a:latin typeface="Arial"/>
                <a:cs typeface="Arial"/>
              </a:rPr>
              <a:t>None of the information presented herein is legally binding.  </a:t>
            </a:r>
          </a:p>
          <a:p>
            <a:pPr marL="249555" indent="-249555"/>
            <a:endParaRPr lang="en-US" sz="1800" dirty="0"/>
          </a:p>
          <a:p>
            <a:pPr marL="249555" indent="-249555"/>
            <a:r>
              <a:rPr lang="en-US" sz="1800" dirty="0">
                <a:latin typeface="Arial"/>
                <a:cs typeface="Arial"/>
              </a:rPr>
              <a:t>The content included in this presentation is intended for informational purposes only relating to the Solar Ambassador Prize Rules (“Prize”).  </a:t>
            </a:r>
          </a:p>
          <a:p>
            <a:pPr marL="249555" indent="-249555"/>
            <a:endParaRPr lang="en-US" sz="1800" dirty="0"/>
          </a:p>
          <a:p>
            <a:pPr marL="249555" indent="-249555"/>
            <a:r>
              <a:rPr lang="en-US" sz="1800" dirty="0">
                <a:latin typeface="Arial"/>
                <a:cs typeface="Arial"/>
              </a:rPr>
              <a:t>Any content within this presentation that appears discrepant from the “Prize” language is superseded by the “Prize” language.  </a:t>
            </a:r>
          </a:p>
          <a:p>
            <a:pPr marL="249555" indent="-249555"/>
            <a:endParaRPr lang="en-US" sz="1800" dirty="0">
              <a:latin typeface="Arial"/>
              <a:cs typeface="Arial"/>
            </a:endParaRPr>
          </a:p>
          <a:p>
            <a:pPr marL="249555" indent="-249555"/>
            <a:r>
              <a:rPr lang="en-US" sz="1800" dirty="0">
                <a:latin typeface="Arial"/>
                <a:cs typeface="Arial"/>
              </a:rPr>
              <a:t>All applicants are strongly encouraged to carefully read the Solar Ambassador Prize Rules and adhere to them.  </a:t>
            </a:r>
            <a:endParaRPr lang="en-US" dirty="0"/>
          </a:p>
        </p:txBody>
      </p:sp>
      <p:sp>
        <p:nvSpPr>
          <p:cNvPr id="4" name="Title 3">
            <a:extLst>
              <a:ext uri="{FF2B5EF4-FFF2-40B4-BE49-F238E27FC236}">
                <a16:creationId xmlns:a16="http://schemas.microsoft.com/office/drawing/2014/main" id="{7A746677-14CE-9153-7D86-72E0C91CDB8D}"/>
              </a:ext>
            </a:extLst>
          </p:cNvPr>
          <p:cNvSpPr>
            <a:spLocks noGrp="1"/>
          </p:cNvSpPr>
          <p:nvPr>
            <p:ph type="title"/>
          </p:nvPr>
        </p:nvSpPr>
        <p:spPr/>
        <p:txBody>
          <a:bodyPr/>
          <a:lstStyle/>
          <a:p>
            <a:r>
              <a:rPr lang="en-US" sz="4850">
                <a:latin typeface="Avenir LT Std 65 Medium"/>
              </a:rPr>
              <a:t>Notice</a:t>
            </a:r>
            <a:endParaRPr lang="en-US" sz="4850"/>
          </a:p>
        </p:txBody>
      </p:sp>
    </p:spTree>
    <p:extLst>
      <p:ext uri="{BB962C8B-B14F-4D97-AF65-F5344CB8AC3E}">
        <p14:creationId xmlns:p14="http://schemas.microsoft.com/office/powerpoint/2010/main" val="1281077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D1D0C-9F1E-F94E-9681-2E241416AED3}"/>
              </a:ext>
            </a:extLst>
          </p:cNvPr>
          <p:cNvSpPr>
            <a:spLocks noGrp="1"/>
          </p:cNvSpPr>
          <p:nvPr>
            <p:ph type="title"/>
          </p:nvPr>
        </p:nvSpPr>
        <p:spPr>
          <a:xfrm>
            <a:off x="796234" y="468189"/>
            <a:ext cx="4797287" cy="1022919"/>
          </a:xfrm>
        </p:spPr>
        <p:txBody>
          <a:bodyPr/>
          <a:lstStyle/>
          <a:p>
            <a:r>
              <a:rPr lang="en-US" sz="4850">
                <a:solidFill>
                  <a:srgbClr val="0070C0"/>
                </a:solidFill>
                <a:latin typeface="Avenir LT Std 65 Medium"/>
              </a:rPr>
              <a:t>Topics</a:t>
            </a:r>
          </a:p>
        </p:txBody>
      </p:sp>
      <p:sp>
        <p:nvSpPr>
          <p:cNvPr id="3" name="Text Placeholder 2">
            <a:extLst>
              <a:ext uri="{FF2B5EF4-FFF2-40B4-BE49-F238E27FC236}">
                <a16:creationId xmlns:a16="http://schemas.microsoft.com/office/drawing/2014/main" id="{8F60ECCD-2D5A-794E-90BE-BE54237B517B}"/>
              </a:ext>
            </a:extLst>
          </p:cNvPr>
          <p:cNvSpPr>
            <a:spLocks noGrp="1"/>
          </p:cNvSpPr>
          <p:nvPr>
            <p:ph type="body" sz="quarter" idx="30"/>
          </p:nvPr>
        </p:nvSpPr>
        <p:spPr>
          <a:xfrm>
            <a:off x="609598" y="1397223"/>
            <a:ext cx="569844" cy="519429"/>
          </a:xfrm>
          <a:solidFill>
            <a:schemeClr val="accent1">
              <a:lumMod val="20000"/>
              <a:lumOff val="80000"/>
            </a:schemeClr>
          </a:solidFill>
          <a:ln>
            <a:noFill/>
          </a:ln>
        </p:spPr>
        <p:txBody>
          <a:bodyPr/>
          <a:lstStyle/>
          <a:p>
            <a:r>
              <a:rPr lang="en-US">
                <a:solidFill>
                  <a:schemeClr val="accent1"/>
                </a:solidFill>
              </a:rPr>
              <a:t>1</a:t>
            </a:r>
          </a:p>
        </p:txBody>
      </p:sp>
      <p:sp>
        <p:nvSpPr>
          <p:cNvPr id="4" name="Text Placeholder 3">
            <a:extLst>
              <a:ext uri="{FF2B5EF4-FFF2-40B4-BE49-F238E27FC236}">
                <a16:creationId xmlns:a16="http://schemas.microsoft.com/office/drawing/2014/main" id="{76D77100-2DFD-CE46-B6E0-003DB3EAD780}"/>
              </a:ext>
            </a:extLst>
          </p:cNvPr>
          <p:cNvSpPr>
            <a:spLocks noGrp="1"/>
          </p:cNvSpPr>
          <p:nvPr>
            <p:ph type="body" sz="quarter" idx="31"/>
          </p:nvPr>
        </p:nvSpPr>
        <p:spPr>
          <a:xfrm>
            <a:off x="1217535" y="2358798"/>
            <a:ext cx="10197364" cy="519431"/>
          </a:xfrm>
        </p:spPr>
        <p:txBody>
          <a:bodyPr vert="horz" lIns="91440" tIns="45720" rIns="91440" bIns="45720" rtlCol="0" anchor="t">
            <a:normAutofit/>
          </a:bodyPr>
          <a:lstStyle/>
          <a:p>
            <a:pPr marL="13335">
              <a:spcBef>
                <a:spcPts val="100"/>
              </a:spcBef>
            </a:pPr>
            <a:r>
              <a:rPr lang="en-US" sz="2650" dirty="0">
                <a:latin typeface="+mn-lt"/>
                <a:cs typeface="ITCFranklinGothicStd-Med"/>
              </a:rPr>
              <a:t>Phase 1 Overview and Submission Requirements </a:t>
            </a:r>
          </a:p>
          <a:p>
            <a:endParaRPr lang="en-US" dirty="0"/>
          </a:p>
        </p:txBody>
      </p:sp>
      <p:sp>
        <p:nvSpPr>
          <p:cNvPr id="7" name="Text Placeholder 3">
            <a:extLst>
              <a:ext uri="{FF2B5EF4-FFF2-40B4-BE49-F238E27FC236}">
                <a16:creationId xmlns:a16="http://schemas.microsoft.com/office/drawing/2014/main" id="{557BE8C4-0B60-11FD-847A-A3FF6F313317}"/>
              </a:ext>
            </a:extLst>
          </p:cNvPr>
          <p:cNvSpPr txBox="1">
            <a:spLocks/>
          </p:cNvSpPr>
          <p:nvPr/>
        </p:nvSpPr>
        <p:spPr>
          <a:xfrm>
            <a:off x="1179435" y="3164466"/>
            <a:ext cx="10197364" cy="519431"/>
          </a:xfrm>
          <a:prstGeom prst="rect">
            <a:avLst/>
          </a:prstGeom>
          <a:solidFill>
            <a:schemeClr val="bg1"/>
          </a:solidFill>
        </p:spPr>
        <p:txBody>
          <a:bodyPr vert="horz" lIns="121920" tIns="60960" rIns="121920" bIns="60960" rtlCol="0" anchor="t">
            <a:noAutofit/>
          </a:bodyPr>
          <a:lstStyle>
            <a:lvl1pPr marL="0" indent="0" algn="l" defTabSz="457200" rtl="0" eaLnBrk="1" latinLnBrk="0" hangingPunct="1">
              <a:spcBef>
                <a:spcPct val="20000"/>
              </a:spcBef>
              <a:buFont typeface="Arial" panose="020B0604020202020204" pitchFamily="34" charset="0"/>
              <a:buNone/>
              <a:tabLst/>
              <a:defRPr sz="2000" kern="1200">
                <a:solidFill>
                  <a:schemeClr val="tx1"/>
                </a:solidFill>
                <a:latin typeface="+mn-lt"/>
                <a:ea typeface="+mn-ea"/>
                <a:cs typeface="+mn-cs"/>
              </a:defRPr>
            </a:lvl1pPr>
            <a:lvl2pPr marL="628650" indent="-28416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2pPr>
            <a:lvl3pPr marL="914400" indent="-236538"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3pPr>
            <a:lvl4pPr marL="1150938"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4pPr>
            <a:lvl5pPr marL="1377950"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
              <a:spcBef>
                <a:spcPts val="100"/>
              </a:spcBef>
            </a:pPr>
            <a:r>
              <a:rPr lang="en-US" sz="2650" dirty="0">
                <a:cs typeface="ITCFranklinGothicStd-Med"/>
              </a:rPr>
              <a:t>Last Mile Community Map Overview</a:t>
            </a:r>
          </a:p>
        </p:txBody>
      </p:sp>
      <p:sp>
        <p:nvSpPr>
          <p:cNvPr id="13" name="Text Placeholder 3">
            <a:extLst>
              <a:ext uri="{FF2B5EF4-FFF2-40B4-BE49-F238E27FC236}">
                <a16:creationId xmlns:a16="http://schemas.microsoft.com/office/drawing/2014/main" id="{C5CF7328-282A-40A3-1C5C-47FE9E0FE050}"/>
              </a:ext>
            </a:extLst>
          </p:cNvPr>
          <p:cNvSpPr txBox="1">
            <a:spLocks/>
          </p:cNvSpPr>
          <p:nvPr/>
        </p:nvSpPr>
        <p:spPr>
          <a:xfrm>
            <a:off x="1179437" y="4022189"/>
            <a:ext cx="10197364" cy="519431"/>
          </a:xfrm>
          <a:prstGeom prst="rect">
            <a:avLst/>
          </a:prstGeom>
          <a:solidFill>
            <a:schemeClr val="bg1"/>
          </a:solidFill>
        </p:spPr>
        <p:txBody>
          <a:bodyPr vert="horz" lIns="121920" tIns="60960" rIns="121920" bIns="60960" rtlCol="0" anchor="t">
            <a:noAutofit/>
          </a:bodyPr>
          <a:lstStyle>
            <a:lvl1pPr marL="0" indent="0" algn="l" defTabSz="457200" rtl="0" eaLnBrk="1" latinLnBrk="0" hangingPunct="1">
              <a:spcBef>
                <a:spcPct val="20000"/>
              </a:spcBef>
              <a:buFont typeface="Arial" panose="020B0604020202020204" pitchFamily="34" charset="0"/>
              <a:buNone/>
              <a:tabLst/>
              <a:defRPr sz="2000" kern="1200">
                <a:solidFill>
                  <a:schemeClr val="tx1"/>
                </a:solidFill>
                <a:latin typeface="+mn-lt"/>
                <a:ea typeface="+mn-ea"/>
                <a:cs typeface="+mn-cs"/>
              </a:defRPr>
            </a:lvl1pPr>
            <a:lvl2pPr marL="628650" indent="-28416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2pPr>
            <a:lvl3pPr marL="914400" indent="-236538"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3pPr>
            <a:lvl4pPr marL="1150938"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4pPr>
            <a:lvl5pPr marL="1377950"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
              <a:spcBef>
                <a:spcPts val="100"/>
              </a:spcBef>
            </a:pPr>
            <a:r>
              <a:rPr lang="en-US" sz="2650" dirty="0">
                <a:cs typeface="ITCFranklinGothicStd-Med"/>
              </a:rPr>
              <a:t>Q&amp;A</a:t>
            </a:r>
          </a:p>
        </p:txBody>
      </p:sp>
      <p:sp>
        <p:nvSpPr>
          <p:cNvPr id="22" name="Text Placeholder 3">
            <a:extLst>
              <a:ext uri="{FF2B5EF4-FFF2-40B4-BE49-F238E27FC236}">
                <a16:creationId xmlns:a16="http://schemas.microsoft.com/office/drawing/2014/main" id="{C1F0E0E9-0669-0369-2C52-F47A45205671}"/>
              </a:ext>
            </a:extLst>
          </p:cNvPr>
          <p:cNvSpPr txBox="1">
            <a:spLocks/>
          </p:cNvSpPr>
          <p:nvPr/>
        </p:nvSpPr>
        <p:spPr>
          <a:xfrm>
            <a:off x="1179437" y="4898758"/>
            <a:ext cx="7812169" cy="519431"/>
          </a:xfrm>
          <a:prstGeom prst="rect">
            <a:avLst/>
          </a:prstGeom>
          <a:solidFill>
            <a:schemeClr val="bg1"/>
          </a:solidFill>
        </p:spPr>
        <p:txBody>
          <a:bodyPr vert="horz" lIns="121920" tIns="60960" rIns="121920" bIns="60960" rtlCol="0" anchor="t">
            <a:noAutofit/>
          </a:bodyPr>
          <a:lstStyle>
            <a:lvl1pPr marL="0" indent="0" algn="l" defTabSz="457200" rtl="0" eaLnBrk="1" latinLnBrk="0" hangingPunct="1">
              <a:spcBef>
                <a:spcPct val="20000"/>
              </a:spcBef>
              <a:buFont typeface="Arial" panose="020B0604020202020204" pitchFamily="34" charset="0"/>
              <a:buNone/>
              <a:tabLst/>
              <a:defRPr sz="2000" kern="1200">
                <a:solidFill>
                  <a:schemeClr val="tx1"/>
                </a:solidFill>
                <a:latin typeface="+mn-lt"/>
                <a:ea typeface="+mn-ea"/>
                <a:cs typeface="+mn-cs"/>
              </a:defRPr>
            </a:lvl1pPr>
            <a:lvl2pPr marL="628650" indent="-28416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2pPr>
            <a:lvl3pPr marL="914400" indent="-236538"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3pPr>
            <a:lvl4pPr marL="1150938"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4pPr>
            <a:lvl5pPr marL="1377950"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
              <a:spcBef>
                <a:spcPts val="100"/>
              </a:spcBef>
            </a:pPr>
            <a:endParaRPr lang="en-US" sz="2650" dirty="0">
              <a:cs typeface="ITCFranklinGothicStd-Med"/>
            </a:endParaRPr>
          </a:p>
        </p:txBody>
      </p:sp>
      <p:sp>
        <p:nvSpPr>
          <p:cNvPr id="23" name="Text Placeholder 3">
            <a:extLst>
              <a:ext uri="{FF2B5EF4-FFF2-40B4-BE49-F238E27FC236}">
                <a16:creationId xmlns:a16="http://schemas.microsoft.com/office/drawing/2014/main" id="{8BFD660B-B38D-C28A-35D2-137E1DF84CF2}"/>
              </a:ext>
            </a:extLst>
          </p:cNvPr>
          <p:cNvSpPr txBox="1">
            <a:spLocks/>
          </p:cNvSpPr>
          <p:nvPr/>
        </p:nvSpPr>
        <p:spPr>
          <a:xfrm>
            <a:off x="1179436" y="1442273"/>
            <a:ext cx="7969521" cy="916524"/>
          </a:xfrm>
          <a:prstGeom prst="rect">
            <a:avLst/>
          </a:prstGeom>
          <a:solidFill>
            <a:schemeClr val="bg1"/>
          </a:solidFill>
        </p:spPr>
        <p:txBody>
          <a:bodyPr vert="horz" lIns="121920" tIns="60960" rIns="121920" bIns="60960" rtlCol="0" anchor="t">
            <a:normAutofit/>
          </a:bodyPr>
          <a:lstStyle>
            <a:lvl1pPr marL="0" indent="0" algn="l" defTabSz="457200" rtl="0" eaLnBrk="1" latinLnBrk="0" hangingPunct="1">
              <a:spcBef>
                <a:spcPct val="20000"/>
              </a:spcBef>
              <a:buFont typeface="Arial" panose="020B0604020202020204" pitchFamily="34" charset="0"/>
              <a:buNone/>
              <a:tabLst/>
              <a:defRPr sz="2000" kern="1200">
                <a:solidFill>
                  <a:schemeClr val="tx1"/>
                </a:solidFill>
                <a:latin typeface="+mn-lt"/>
                <a:ea typeface="+mn-ea"/>
                <a:cs typeface="+mn-cs"/>
              </a:defRPr>
            </a:lvl1pPr>
            <a:lvl2pPr marL="628650" indent="-28416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2pPr>
            <a:lvl3pPr marL="914400" indent="-236538"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3pPr>
            <a:lvl4pPr marL="1150938"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4pPr>
            <a:lvl5pPr marL="1377950" indent="-227013" algn="l" defTabSz="457200" rtl="0" eaLnBrk="1" latinLnBrk="0" hangingPunct="1">
              <a:spcBef>
                <a:spcPct val="20000"/>
              </a:spcBef>
              <a:buFont typeface="Arial" panose="020B0604020202020204" pitchFamily="34" charset="0"/>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3335">
              <a:spcBef>
                <a:spcPts val="100"/>
              </a:spcBef>
            </a:pPr>
            <a:r>
              <a:rPr lang="en-US" sz="2650" dirty="0"/>
              <a:t>Solar Ambassador Prize Overview</a:t>
            </a:r>
            <a:endParaRPr lang="en-US" sz="2650" dirty="0">
              <a:cs typeface="Arial"/>
            </a:endParaRPr>
          </a:p>
        </p:txBody>
      </p:sp>
      <p:sp>
        <p:nvSpPr>
          <p:cNvPr id="5" name="Text Placeholder 2">
            <a:extLst>
              <a:ext uri="{FF2B5EF4-FFF2-40B4-BE49-F238E27FC236}">
                <a16:creationId xmlns:a16="http://schemas.microsoft.com/office/drawing/2014/main" id="{DC72DD6E-7AB7-6A34-5DA9-D293C453E5E4}"/>
              </a:ext>
            </a:extLst>
          </p:cNvPr>
          <p:cNvSpPr txBox="1">
            <a:spLocks/>
          </p:cNvSpPr>
          <p:nvPr/>
        </p:nvSpPr>
        <p:spPr>
          <a:xfrm>
            <a:off x="609590" y="2315065"/>
            <a:ext cx="569844" cy="519429"/>
          </a:xfrm>
          <a:prstGeom prst="rect">
            <a:avLst/>
          </a:prstGeom>
          <a:solidFill>
            <a:schemeClr val="accent1">
              <a:lumMod val="20000"/>
              <a:lumOff val="80000"/>
            </a:schemeClr>
          </a:solidFill>
          <a:ln>
            <a:noFill/>
          </a:ln>
        </p:spPr>
        <p:txBody>
          <a:bodyPr vert="horz" lIns="91440" tIns="45720" rIns="91440" bIns="45720" rtlCol="0" anchor="ctr" anchorCtr="0">
            <a:noAutofit/>
          </a:bodyPr>
          <a:lstStyle>
            <a:lvl1pPr marL="0" indent="0" algn="ctr" defTabSz="806867" rtl="0" eaLnBrk="1" latinLnBrk="0" hangingPunct="1">
              <a:lnSpc>
                <a:spcPct val="90000"/>
              </a:lnSpc>
              <a:spcBef>
                <a:spcPts val="0"/>
              </a:spcBef>
              <a:buClr>
                <a:srgbClr val="25A8DC"/>
              </a:buClr>
              <a:buSzPct val="60000"/>
              <a:buFont typeface="Arial" panose="020B0604020202020204" pitchFamily="34" charset="0"/>
              <a:buNone/>
              <a:defRPr sz="2400" kern="1200">
                <a:solidFill>
                  <a:schemeClr val="tx1"/>
                </a:solidFill>
                <a:latin typeface="+mj-lt"/>
                <a:ea typeface="+mn-ea"/>
                <a:cs typeface="Arial" panose="020B0604020202020204" pitchFamily="34" charset="0"/>
              </a:defRPr>
            </a:lvl1pPr>
            <a:lvl2pPr marL="806867" indent="-250129" algn="l" defTabSz="806867" rtl="0" eaLnBrk="1" latinLnBrk="0" hangingPunct="1">
              <a:lnSpc>
                <a:spcPct val="100000"/>
              </a:lnSpc>
              <a:spcBef>
                <a:spcPts val="0"/>
              </a:spcBef>
              <a:buClr>
                <a:srgbClr val="25A8DC"/>
              </a:buClr>
              <a:buFont typeface="Wingdings" panose="05000000000000000000" pitchFamily="2" charset="2"/>
              <a:buChar char="§"/>
              <a:defRPr sz="1588" kern="1200">
                <a:solidFill>
                  <a:schemeClr val="tx1"/>
                </a:solidFill>
                <a:latin typeface="Arial" panose="020B0604020202020204" pitchFamily="34" charset="0"/>
                <a:ea typeface="+mn-ea"/>
                <a:cs typeface="Arial" panose="020B0604020202020204" pitchFamily="34" charset="0"/>
              </a:defRPr>
            </a:lvl2pPr>
            <a:lvl3pPr marL="1363604" indent="-250129" algn="l" defTabSz="806867" rtl="0" eaLnBrk="1" latinLnBrk="0" hangingPunct="1">
              <a:lnSpc>
                <a:spcPct val="100000"/>
              </a:lnSpc>
              <a:spcBef>
                <a:spcPts val="0"/>
              </a:spcBef>
              <a:buClr>
                <a:srgbClr val="25A8DC"/>
              </a:buClr>
              <a:buSzPct val="90000"/>
              <a:buFont typeface="Courier New" panose="02070309020205020404" pitchFamily="49" charset="0"/>
              <a:buChar char="o"/>
              <a:defRPr sz="1588" kern="1200">
                <a:solidFill>
                  <a:schemeClr val="tx1"/>
                </a:solidFill>
                <a:latin typeface="Arial" panose="020B0604020202020204" pitchFamily="34" charset="0"/>
                <a:ea typeface="+mn-ea"/>
                <a:cs typeface="Arial" panose="020B0604020202020204" pitchFamily="34" charset="0"/>
              </a:defRPr>
            </a:lvl3pPr>
            <a:lvl4pPr marL="1912274" indent="-250129" algn="l" defTabSz="806867" rtl="0" eaLnBrk="1" latinLnBrk="0" hangingPunct="1">
              <a:lnSpc>
                <a:spcPct val="90000"/>
              </a:lnSpc>
              <a:spcBef>
                <a:spcPts val="0"/>
              </a:spcBef>
              <a:buClr>
                <a:srgbClr val="25A8DC"/>
              </a:buClr>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4pPr>
            <a:lvl5pPr marL="1815450" indent="-201717" algn="l" defTabSz="806867" rtl="0" eaLnBrk="1" latinLnBrk="0" hangingPunct="1">
              <a:lnSpc>
                <a:spcPct val="90000"/>
              </a:lnSpc>
              <a:spcBef>
                <a:spcPts val="0"/>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a:lstStyle>
          <a:p>
            <a:r>
              <a:rPr lang="en-US">
                <a:solidFill>
                  <a:schemeClr val="accent1"/>
                </a:solidFill>
              </a:rPr>
              <a:t>2</a:t>
            </a:r>
          </a:p>
        </p:txBody>
      </p:sp>
      <p:sp>
        <p:nvSpPr>
          <p:cNvPr id="9" name="Text Placeholder 2">
            <a:extLst>
              <a:ext uri="{FF2B5EF4-FFF2-40B4-BE49-F238E27FC236}">
                <a16:creationId xmlns:a16="http://schemas.microsoft.com/office/drawing/2014/main" id="{1FB0947E-A670-4998-92D2-79F78D9A8B56}"/>
              </a:ext>
            </a:extLst>
          </p:cNvPr>
          <p:cNvSpPr txBox="1">
            <a:spLocks/>
          </p:cNvSpPr>
          <p:nvPr/>
        </p:nvSpPr>
        <p:spPr>
          <a:xfrm>
            <a:off x="609590" y="3139262"/>
            <a:ext cx="569844" cy="519429"/>
          </a:xfrm>
          <a:prstGeom prst="rect">
            <a:avLst/>
          </a:prstGeom>
          <a:solidFill>
            <a:schemeClr val="accent1">
              <a:lumMod val="20000"/>
              <a:lumOff val="80000"/>
            </a:schemeClr>
          </a:solidFill>
          <a:ln>
            <a:noFill/>
          </a:ln>
        </p:spPr>
        <p:txBody>
          <a:bodyPr vert="horz" lIns="91440" tIns="45720" rIns="91440" bIns="45720" rtlCol="0" anchor="ctr" anchorCtr="0">
            <a:noAutofit/>
          </a:bodyPr>
          <a:lstStyle>
            <a:lvl1pPr marL="0" indent="0" algn="ctr" defTabSz="806867" rtl="0" eaLnBrk="1" latinLnBrk="0" hangingPunct="1">
              <a:lnSpc>
                <a:spcPct val="90000"/>
              </a:lnSpc>
              <a:spcBef>
                <a:spcPts val="0"/>
              </a:spcBef>
              <a:buClr>
                <a:srgbClr val="25A8DC"/>
              </a:buClr>
              <a:buSzPct val="60000"/>
              <a:buFont typeface="Arial" panose="020B0604020202020204" pitchFamily="34" charset="0"/>
              <a:buNone/>
              <a:defRPr sz="2400" kern="1200">
                <a:solidFill>
                  <a:schemeClr val="tx1"/>
                </a:solidFill>
                <a:latin typeface="+mj-lt"/>
                <a:ea typeface="+mn-ea"/>
                <a:cs typeface="Arial" panose="020B0604020202020204" pitchFamily="34" charset="0"/>
              </a:defRPr>
            </a:lvl1pPr>
            <a:lvl2pPr marL="806867" indent="-250129" algn="l" defTabSz="806867" rtl="0" eaLnBrk="1" latinLnBrk="0" hangingPunct="1">
              <a:lnSpc>
                <a:spcPct val="100000"/>
              </a:lnSpc>
              <a:spcBef>
                <a:spcPts val="0"/>
              </a:spcBef>
              <a:buClr>
                <a:srgbClr val="25A8DC"/>
              </a:buClr>
              <a:buFont typeface="Wingdings" panose="05000000000000000000" pitchFamily="2" charset="2"/>
              <a:buChar char="§"/>
              <a:defRPr sz="1588" kern="1200">
                <a:solidFill>
                  <a:schemeClr val="tx1"/>
                </a:solidFill>
                <a:latin typeface="Arial" panose="020B0604020202020204" pitchFamily="34" charset="0"/>
                <a:ea typeface="+mn-ea"/>
                <a:cs typeface="Arial" panose="020B0604020202020204" pitchFamily="34" charset="0"/>
              </a:defRPr>
            </a:lvl2pPr>
            <a:lvl3pPr marL="1363604" indent="-250129" algn="l" defTabSz="806867" rtl="0" eaLnBrk="1" latinLnBrk="0" hangingPunct="1">
              <a:lnSpc>
                <a:spcPct val="100000"/>
              </a:lnSpc>
              <a:spcBef>
                <a:spcPts val="0"/>
              </a:spcBef>
              <a:buClr>
                <a:srgbClr val="25A8DC"/>
              </a:buClr>
              <a:buSzPct val="90000"/>
              <a:buFont typeface="Courier New" panose="02070309020205020404" pitchFamily="49" charset="0"/>
              <a:buChar char="o"/>
              <a:defRPr sz="1588" kern="1200">
                <a:solidFill>
                  <a:schemeClr val="tx1"/>
                </a:solidFill>
                <a:latin typeface="Arial" panose="020B0604020202020204" pitchFamily="34" charset="0"/>
                <a:ea typeface="+mn-ea"/>
                <a:cs typeface="Arial" panose="020B0604020202020204" pitchFamily="34" charset="0"/>
              </a:defRPr>
            </a:lvl3pPr>
            <a:lvl4pPr marL="1912274" indent="-250129" algn="l" defTabSz="806867" rtl="0" eaLnBrk="1" latinLnBrk="0" hangingPunct="1">
              <a:lnSpc>
                <a:spcPct val="90000"/>
              </a:lnSpc>
              <a:spcBef>
                <a:spcPts val="0"/>
              </a:spcBef>
              <a:buClr>
                <a:srgbClr val="25A8DC"/>
              </a:buClr>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4pPr>
            <a:lvl5pPr marL="1815450" indent="-201717" algn="l" defTabSz="806867" rtl="0" eaLnBrk="1" latinLnBrk="0" hangingPunct="1">
              <a:lnSpc>
                <a:spcPct val="90000"/>
              </a:lnSpc>
              <a:spcBef>
                <a:spcPts val="0"/>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a:lstStyle>
          <a:p>
            <a:r>
              <a:rPr lang="en-US">
                <a:solidFill>
                  <a:schemeClr val="accent1"/>
                </a:solidFill>
              </a:rPr>
              <a:t>3</a:t>
            </a:r>
          </a:p>
        </p:txBody>
      </p:sp>
      <p:sp>
        <p:nvSpPr>
          <p:cNvPr id="11" name="Text Placeholder 2">
            <a:extLst>
              <a:ext uri="{FF2B5EF4-FFF2-40B4-BE49-F238E27FC236}">
                <a16:creationId xmlns:a16="http://schemas.microsoft.com/office/drawing/2014/main" id="{CFD12A9A-AD50-03B8-67B1-104C4912CF75}"/>
              </a:ext>
            </a:extLst>
          </p:cNvPr>
          <p:cNvSpPr txBox="1">
            <a:spLocks/>
          </p:cNvSpPr>
          <p:nvPr/>
        </p:nvSpPr>
        <p:spPr>
          <a:xfrm>
            <a:off x="628203" y="3996209"/>
            <a:ext cx="569844" cy="519429"/>
          </a:xfrm>
          <a:prstGeom prst="rect">
            <a:avLst/>
          </a:prstGeom>
          <a:solidFill>
            <a:schemeClr val="accent1">
              <a:lumMod val="20000"/>
              <a:lumOff val="80000"/>
            </a:schemeClr>
          </a:solidFill>
          <a:ln>
            <a:noFill/>
          </a:ln>
        </p:spPr>
        <p:txBody>
          <a:bodyPr vert="horz" lIns="91440" tIns="45720" rIns="91440" bIns="45720" rtlCol="0" anchor="ctr" anchorCtr="0">
            <a:noAutofit/>
          </a:bodyPr>
          <a:lstStyle>
            <a:lvl1pPr marL="0" indent="0" algn="ctr" defTabSz="806867" rtl="0" eaLnBrk="1" latinLnBrk="0" hangingPunct="1">
              <a:lnSpc>
                <a:spcPct val="90000"/>
              </a:lnSpc>
              <a:spcBef>
                <a:spcPts val="0"/>
              </a:spcBef>
              <a:buClr>
                <a:srgbClr val="25A8DC"/>
              </a:buClr>
              <a:buSzPct val="60000"/>
              <a:buFont typeface="Arial" panose="020B0604020202020204" pitchFamily="34" charset="0"/>
              <a:buNone/>
              <a:defRPr sz="2400" kern="1200">
                <a:solidFill>
                  <a:schemeClr val="tx1"/>
                </a:solidFill>
                <a:latin typeface="+mj-lt"/>
                <a:ea typeface="+mn-ea"/>
                <a:cs typeface="Arial" panose="020B0604020202020204" pitchFamily="34" charset="0"/>
              </a:defRPr>
            </a:lvl1pPr>
            <a:lvl2pPr marL="806867" indent="-250129" algn="l" defTabSz="806867" rtl="0" eaLnBrk="1" latinLnBrk="0" hangingPunct="1">
              <a:lnSpc>
                <a:spcPct val="100000"/>
              </a:lnSpc>
              <a:spcBef>
                <a:spcPts val="0"/>
              </a:spcBef>
              <a:buClr>
                <a:srgbClr val="25A8DC"/>
              </a:buClr>
              <a:buFont typeface="Wingdings" panose="05000000000000000000" pitchFamily="2" charset="2"/>
              <a:buChar char="§"/>
              <a:defRPr sz="1588" kern="1200">
                <a:solidFill>
                  <a:schemeClr val="tx1"/>
                </a:solidFill>
                <a:latin typeface="Arial" panose="020B0604020202020204" pitchFamily="34" charset="0"/>
                <a:ea typeface="+mn-ea"/>
                <a:cs typeface="Arial" panose="020B0604020202020204" pitchFamily="34" charset="0"/>
              </a:defRPr>
            </a:lvl2pPr>
            <a:lvl3pPr marL="1363604" indent="-250129" algn="l" defTabSz="806867" rtl="0" eaLnBrk="1" latinLnBrk="0" hangingPunct="1">
              <a:lnSpc>
                <a:spcPct val="100000"/>
              </a:lnSpc>
              <a:spcBef>
                <a:spcPts val="0"/>
              </a:spcBef>
              <a:buClr>
                <a:srgbClr val="25A8DC"/>
              </a:buClr>
              <a:buSzPct val="90000"/>
              <a:buFont typeface="Courier New" panose="02070309020205020404" pitchFamily="49" charset="0"/>
              <a:buChar char="o"/>
              <a:defRPr sz="1588" kern="1200">
                <a:solidFill>
                  <a:schemeClr val="tx1"/>
                </a:solidFill>
                <a:latin typeface="Arial" panose="020B0604020202020204" pitchFamily="34" charset="0"/>
                <a:ea typeface="+mn-ea"/>
                <a:cs typeface="Arial" panose="020B0604020202020204" pitchFamily="34" charset="0"/>
              </a:defRPr>
            </a:lvl3pPr>
            <a:lvl4pPr marL="1912274" indent="-250129" algn="l" defTabSz="806867" rtl="0" eaLnBrk="1" latinLnBrk="0" hangingPunct="1">
              <a:lnSpc>
                <a:spcPct val="90000"/>
              </a:lnSpc>
              <a:spcBef>
                <a:spcPts val="0"/>
              </a:spcBef>
              <a:buClr>
                <a:srgbClr val="25A8DC"/>
              </a:buClr>
              <a:buFont typeface="Arial" panose="020B0604020202020204" pitchFamily="34" charset="0"/>
              <a:buChar char="•"/>
              <a:defRPr sz="1588" kern="1200">
                <a:solidFill>
                  <a:schemeClr val="tx1"/>
                </a:solidFill>
                <a:latin typeface="Arial" panose="020B0604020202020204" pitchFamily="34" charset="0"/>
                <a:ea typeface="+mn-ea"/>
                <a:cs typeface="Arial" panose="020B0604020202020204" pitchFamily="34" charset="0"/>
              </a:defRPr>
            </a:lvl4pPr>
            <a:lvl5pPr marL="1815450" indent="-201717" algn="l" defTabSz="806867" rtl="0" eaLnBrk="1" latinLnBrk="0" hangingPunct="1">
              <a:lnSpc>
                <a:spcPct val="90000"/>
              </a:lnSpc>
              <a:spcBef>
                <a:spcPts val="0"/>
              </a:spcBef>
              <a:buFont typeface="Arial" panose="020B0604020202020204" pitchFamily="34" charset="0"/>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a:lstStyle>
          <a:p>
            <a:r>
              <a:rPr lang="en-US">
                <a:solidFill>
                  <a:schemeClr val="accent1"/>
                </a:solidFill>
              </a:rPr>
              <a:t>4</a:t>
            </a:r>
          </a:p>
        </p:txBody>
      </p:sp>
    </p:spTree>
    <p:extLst>
      <p:ext uri="{BB962C8B-B14F-4D97-AF65-F5344CB8AC3E}">
        <p14:creationId xmlns:p14="http://schemas.microsoft.com/office/powerpoint/2010/main" val="1030739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3DE35-BFCB-573C-5B34-5D9D4936BFF4}"/>
              </a:ext>
            </a:extLst>
          </p:cNvPr>
          <p:cNvSpPr>
            <a:spLocks noGrp="1"/>
          </p:cNvSpPr>
          <p:nvPr>
            <p:ph type="title"/>
          </p:nvPr>
        </p:nvSpPr>
        <p:spPr>
          <a:xfrm>
            <a:off x="703185" y="458430"/>
            <a:ext cx="7030720" cy="1083733"/>
          </a:xfrm>
        </p:spPr>
        <p:txBody>
          <a:bodyPr/>
          <a:lstStyle/>
          <a:p>
            <a:r>
              <a:rPr lang="en-US"/>
              <a:t>Read the Rules</a:t>
            </a:r>
          </a:p>
        </p:txBody>
      </p:sp>
      <p:sp>
        <p:nvSpPr>
          <p:cNvPr id="4" name="Text Placeholder 2">
            <a:extLst>
              <a:ext uri="{FF2B5EF4-FFF2-40B4-BE49-F238E27FC236}">
                <a16:creationId xmlns:a16="http://schemas.microsoft.com/office/drawing/2014/main" id="{0A2EFF2F-240C-8F3E-A7FE-E1FA100CE9F2}"/>
              </a:ext>
            </a:extLst>
          </p:cNvPr>
          <p:cNvSpPr txBox="1">
            <a:spLocks/>
          </p:cNvSpPr>
          <p:nvPr/>
        </p:nvSpPr>
        <p:spPr>
          <a:xfrm>
            <a:off x="5851921" y="3299646"/>
            <a:ext cx="5933679" cy="2210845"/>
          </a:xfrm>
        </p:spPr>
        <p:txBody>
          <a:bodyPr lIns="91440" tIns="45720" rIns="91440" bIns="45720" anchor="t">
            <a:normAutofit lnSpcReduction="1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US" sz="2100" kern="0">
                <a:ea typeface="+mn-lt"/>
                <a:cs typeface="+mn-lt"/>
                <a:hlinkClick r:id="rId3"/>
              </a:rPr>
              <a:t>https://americanmadechallenges.org/challenges/solar-ambassador</a:t>
            </a:r>
            <a:r>
              <a:rPr lang="en-US" sz="2100" kern="0">
                <a:ea typeface="+mn-lt"/>
                <a:cs typeface="+mn-lt"/>
              </a:rPr>
              <a:t> </a:t>
            </a:r>
            <a:br>
              <a:rPr lang="en-US" sz="2100" kern="0">
                <a:latin typeface="Arial"/>
              </a:rPr>
            </a:br>
            <a:endParaRPr lang="en-US" sz="2100" kern="0">
              <a:solidFill>
                <a:srgbClr val="00538C"/>
              </a:solidFill>
              <a:latin typeface="Arial"/>
              <a:cs typeface="Arial"/>
            </a:endParaRPr>
          </a:p>
          <a:p>
            <a:pPr algn="ctr"/>
            <a:r>
              <a:rPr lang="en-US" sz="2100" kern="0">
                <a:latin typeface="Arial"/>
                <a:cs typeface="Arial"/>
              </a:rPr>
              <a:t>Or</a:t>
            </a:r>
            <a:br>
              <a:rPr lang="en-US" sz="2100" kern="0">
                <a:latin typeface="Arial"/>
              </a:rPr>
            </a:br>
            <a:endParaRPr lang="en-US" sz="2100" kern="0">
              <a:latin typeface="Arial"/>
              <a:cs typeface="Arial"/>
            </a:endParaRPr>
          </a:p>
          <a:p>
            <a:pPr algn="ctr"/>
            <a:r>
              <a:rPr lang="en-US" sz="2100" kern="0">
                <a:solidFill>
                  <a:srgbClr val="00538C"/>
                </a:solidFill>
                <a:latin typeface="Arial"/>
                <a:cs typeface="Arial"/>
                <a:hlinkClick r:id="rId4"/>
              </a:rPr>
              <a:t>Solar Ambassador </a:t>
            </a:r>
            <a:r>
              <a:rPr lang="en-US" sz="2100" kern="0" err="1">
                <a:solidFill>
                  <a:srgbClr val="00538C"/>
                </a:solidFill>
                <a:latin typeface="Arial"/>
                <a:cs typeface="Arial"/>
                <a:hlinkClick r:id="rId4"/>
              </a:rPr>
              <a:t>HeroX</a:t>
            </a:r>
            <a:r>
              <a:rPr lang="en-US" sz="2100" kern="0">
                <a:solidFill>
                  <a:srgbClr val="00538C"/>
                </a:solidFill>
                <a:latin typeface="Arial"/>
                <a:cs typeface="Arial"/>
                <a:hlinkClick r:id="rId4"/>
              </a:rPr>
              <a:t> Page </a:t>
            </a:r>
            <a:r>
              <a:rPr lang="en-US" sz="2100" kern="0">
                <a:latin typeface="Arial"/>
                <a:cs typeface="Arial"/>
              </a:rPr>
              <a:t>&gt; Resources Tab</a:t>
            </a:r>
          </a:p>
        </p:txBody>
      </p:sp>
      <p:sp>
        <p:nvSpPr>
          <p:cNvPr id="5" name="Text Placeholder 2">
            <a:extLst>
              <a:ext uri="{FF2B5EF4-FFF2-40B4-BE49-F238E27FC236}">
                <a16:creationId xmlns:a16="http://schemas.microsoft.com/office/drawing/2014/main" id="{0E7FB2F1-EBD3-2710-A08A-0E69298745EF}"/>
              </a:ext>
            </a:extLst>
          </p:cNvPr>
          <p:cNvSpPr txBox="1">
            <a:spLocks/>
          </p:cNvSpPr>
          <p:nvPr/>
        </p:nvSpPr>
        <p:spPr>
          <a:xfrm>
            <a:off x="5620531" y="1813324"/>
            <a:ext cx="6399239" cy="2104161"/>
          </a:xfrm>
          <a:prstGeom prst="rect">
            <a:avLst/>
          </a:prstGeom>
        </p:spPr>
        <p:txBody>
          <a:bodyPr vert="horz" lIns="91419" tIns="45709" rIns="91419" bIns="45709"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a:solidFill>
                  <a:schemeClr val="tx1"/>
                </a:solidFill>
                <a:latin typeface="+mn-lt"/>
              </a:rPr>
              <a:t>Official rules of the </a:t>
            </a:r>
            <a:endParaRPr lang="en-US">
              <a:solidFill>
                <a:schemeClr val="tx1"/>
              </a:solidFill>
            </a:endParaRPr>
          </a:p>
          <a:p>
            <a:pPr marL="0" indent="0" algn="ctr">
              <a:buNone/>
            </a:pPr>
            <a:r>
              <a:rPr lang="en-US" sz="2400">
                <a:solidFill>
                  <a:schemeClr val="tx1"/>
                </a:solidFill>
                <a:latin typeface="Arial"/>
                <a:cs typeface="Arial"/>
              </a:rPr>
              <a:t>Solar Ambassador Prize</a:t>
            </a:r>
            <a:endParaRPr lang="en-US">
              <a:solidFill>
                <a:schemeClr val="tx1"/>
              </a:solidFill>
            </a:endParaRPr>
          </a:p>
          <a:p>
            <a:pPr marL="0" indent="0" algn="ctr">
              <a:buNone/>
            </a:pPr>
            <a:r>
              <a:rPr lang="en-US" sz="2400">
                <a:solidFill>
                  <a:schemeClr val="tx1"/>
                </a:solidFill>
                <a:latin typeface="Arial"/>
                <a:cs typeface="Arial"/>
              </a:rPr>
              <a:t>are available online   </a:t>
            </a:r>
          </a:p>
          <a:p>
            <a:pPr marL="0" indent="0" algn="ctr">
              <a:buNone/>
            </a:pPr>
            <a:endParaRPr lang="en-US" sz="2400">
              <a:solidFill>
                <a:schemeClr val="tx1"/>
              </a:solidFill>
              <a:latin typeface="+mn-lt"/>
              <a:cs typeface="Arial"/>
            </a:endParaRPr>
          </a:p>
          <a:p>
            <a:pPr marL="0" indent="0" algn="ctr">
              <a:buNone/>
            </a:pPr>
            <a:endParaRPr lang="en-US" sz="3150">
              <a:latin typeface="+mn-lt"/>
              <a:cs typeface="Arial"/>
            </a:endParaRPr>
          </a:p>
        </p:txBody>
      </p:sp>
      <p:pic>
        <p:nvPicPr>
          <p:cNvPr id="6" name="Picture 5">
            <a:extLst>
              <a:ext uri="{FF2B5EF4-FFF2-40B4-BE49-F238E27FC236}">
                <a16:creationId xmlns:a16="http://schemas.microsoft.com/office/drawing/2014/main" id="{0952D88C-1C18-6B12-0210-EEC45F436694}"/>
              </a:ext>
            </a:extLst>
          </p:cNvPr>
          <p:cNvPicPr>
            <a:picLocks noChangeAspect="1"/>
          </p:cNvPicPr>
          <p:nvPr/>
        </p:nvPicPr>
        <p:blipFill>
          <a:blip r:embed="rId5"/>
          <a:stretch>
            <a:fillRect/>
          </a:stretch>
        </p:blipFill>
        <p:spPr>
          <a:xfrm>
            <a:off x="553230" y="1425869"/>
            <a:ext cx="4839409" cy="5204180"/>
          </a:xfrm>
          <a:prstGeom prst="rect">
            <a:avLst/>
          </a:prstGeom>
        </p:spPr>
      </p:pic>
    </p:spTree>
    <p:extLst>
      <p:ext uri="{BB962C8B-B14F-4D97-AF65-F5344CB8AC3E}">
        <p14:creationId xmlns:p14="http://schemas.microsoft.com/office/powerpoint/2010/main" val="2656452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01D51-6C6A-67D9-D903-D49E7A0AA6F4}"/>
              </a:ext>
            </a:extLst>
          </p:cNvPr>
          <p:cNvSpPr>
            <a:spLocks noGrp="1"/>
          </p:cNvSpPr>
          <p:nvPr>
            <p:ph type="title"/>
          </p:nvPr>
        </p:nvSpPr>
        <p:spPr>
          <a:xfrm>
            <a:off x="868082" y="2334056"/>
            <a:ext cx="5226424" cy="1093167"/>
          </a:xfrm>
        </p:spPr>
        <p:txBody>
          <a:bodyPr/>
          <a:lstStyle/>
          <a:p>
            <a:r>
              <a:rPr lang="en-US"/>
              <a:t>Solar Ambassador Prize Rules Overview</a:t>
            </a:r>
          </a:p>
        </p:txBody>
      </p:sp>
    </p:spTree>
    <p:extLst>
      <p:ext uri="{BB962C8B-B14F-4D97-AF65-F5344CB8AC3E}">
        <p14:creationId xmlns:p14="http://schemas.microsoft.com/office/powerpoint/2010/main" val="1004720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56A650-76D5-4413-D3A4-D056CA8A0065}"/>
              </a:ext>
            </a:extLst>
          </p:cNvPr>
          <p:cNvPicPr>
            <a:picLocks noChangeAspect="1"/>
          </p:cNvPicPr>
          <p:nvPr/>
        </p:nvPicPr>
        <p:blipFill rotWithShape="1">
          <a:blip r:embed="rId3">
            <a:alphaModFix amt="20000"/>
          </a:blip>
          <a:srcRect l="26620" r="24703"/>
          <a:stretch/>
        </p:blipFill>
        <p:spPr>
          <a:xfrm>
            <a:off x="7438981" y="0"/>
            <a:ext cx="4753019" cy="6858000"/>
          </a:xfrm>
          <a:custGeom>
            <a:avLst/>
            <a:gdLst>
              <a:gd name="connsiteX0" fmla="*/ 0 w 4764947"/>
              <a:gd name="connsiteY0" fmla="*/ 0 h 4970270"/>
              <a:gd name="connsiteX1" fmla="*/ 4764947 w 4764947"/>
              <a:gd name="connsiteY1" fmla="*/ 0 h 4970270"/>
              <a:gd name="connsiteX2" fmla="*/ 4764947 w 4764947"/>
              <a:gd name="connsiteY2" fmla="*/ 4970270 h 4970270"/>
              <a:gd name="connsiteX3" fmla="*/ 0 w 4764947"/>
              <a:gd name="connsiteY3" fmla="*/ 4970270 h 4970270"/>
            </a:gdLst>
            <a:ahLst/>
            <a:cxnLst>
              <a:cxn ang="0">
                <a:pos x="connsiteX0" y="connsiteY0"/>
              </a:cxn>
              <a:cxn ang="0">
                <a:pos x="connsiteX1" y="connsiteY1"/>
              </a:cxn>
              <a:cxn ang="0">
                <a:pos x="connsiteX2" y="connsiteY2"/>
              </a:cxn>
              <a:cxn ang="0">
                <a:pos x="connsiteX3" y="connsiteY3"/>
              </a:cxn>
            </a:cxnLst>
            <a:rect l="l" t="t" r="r" b="b"/>
            <a:pathLst>
              <a:path w="4764947" h="4970270">
                <a:moveTo>
                  <a:pt x="0" y="0"/>
                </a:moveTo>
                <a:lnTo>
                  <a:pt x="4764947" y="0"/>
                </a:lnTo>
                <a:lnTo>
                  <a:pt x="4764947" y="4970270"/>
                </a:lnTo>
                <a:lnTo>
                  <a:pt x="0" y="4970270"/>
                </a:lnTo>
                <a:close/>
              </a:path>
            </a:pathLst>
          </a:custGeom>
        </p:spPr>
      </p:pic>
      <p:sp>
        <p:nvSpPr>
          <p:cNvPr id="2" name="Title 1">
            <a:extLst>
              <a:ext uri="{FF2B5EF4-FFF2-40B4-BE49-F238E27FC236}">
                <a16:creationId xmlns:a16="http://schemas.microsoft.com/office/drawing/2014/main" id="{AE49443A-E216-B19D-1548-B7ADB6203362}"/>
              </a:ext>
            </a:extLst>
          </p:cNvPr>
          <p:cNvSpPr>
            <a:spLocks noGrp="1"/>
          </p:cNvSpPr>
          <p:nvPr>
            <p:ph type="title"/>
          </p:nvPr>
        </p:nvSpPr>
        <p:spPr>
          <a:xfrm>
            <a:off x="624526" y="518790"/>
            <a:ext cx="7030720" cy="1083733"/>
          </a:xfrm>
        </p:spPr>
        <p:txBody>
          <a:bodyPr/>
          <a:lstStyle/>
          <a:p>
            <a:r>
              <a:rPr lang="en-US" sz="4000"/>
              <a:t>Prize Overview</a:t>
            </a:r>
          </a:p>
        </p:txBody>
      </p:sp>
      <p:sp>
        <p:nvSpPr>
          <p:cNvPr id="3" name="Text Placeholder 2">
            <a:extLst>
              <a:ext uri="{FF2B5EF4-FFF2-40B4-BE49-F238E27FC236}">
                <a16:creationId xmlns:a16="http://schemas.microsoft.com/office/drawing/2014/main" id="{6AA0EBC8-B5E6-361B-3EE6-5F9B3528F718}"/>
              </a:ext>
            </a:extLst>
          </p:cNvPr>
          <p:cNvSpPr>
            <a:spLocks noGrp="1"/>
          </p:cNvSpPr>
          <p:nvPr>
            <p:ph type="body" sz="quarter" idx="10"/>
          </p:nvPr>
        </p:nvSpPr>
        <p:spPr>
          <a:xfrm>
            <a:off x="765730" y="1525038"/>
            <a:ext cx="5862957" cy="5402511"/>
          </a:xfrm>
        </p:spPr>
        <p:txBody>
          <a:bodyPr vert="horz" lIns="91440" tIns="45720" rIns="91440" bIns="45720" rtlCol="0" anchor="t">
            <a:normAutofit/>
          </a:bodyPr>
          <a:lstStyle/>
          <a:p>
            <a:pPr marL="249555" indent="-249555">
              <a:spcAft>
                <a:spcPts val="1067"/>
              </a:spcAft>
              <a:buChar char="•"/>
            </a:pPr>
            <a:r>
              <a:rPr lang="en-US" sz="2200">
                <a:effectLst/>
              </a:rPr>
              <a:t>The Solar Ambassador Prize is a </a:t>
            </a:r>
            <a:r>
              <a:rPr lang="en-US" sz="2200" b="1">
                <a:effectLst/>
              </a:rPr>
              <a:t>$3.5 million </a:t>
            </a:r>
            <a:r>
              <a:rPr lang="en-US" sz="2200">
                <a:effectLst/>
              </a:rPr>
              <a:t>prize.</a:t>
            </a:r>
            <a:endParaRPr lang="en-US"/>
          </a:p>
          <a:p>
            <a:pPr marL="249555" indent="-249555">
              <a:spcAft>
                <a:spcPts val="1067"/>
              </a:spcAft>
              <a:buChar char="•"/>
            </a:pPr>
            <a:endParaRPr lang="en-US" sz="2200">
              <a:effectLst/>
            </a:endParaRPr>
          </a:p>
          <a:p>
            <a:pPr marL="249555" indent="-249555">
              <a:spcAft>
                <a:spcPts val="1067"/>
              </a:spcAft>
              <a:buChar char="•"/>
            </a:pPr>
            <a:r>
              <a:rPr lang="en-US" sz="2200">
                <a:latin typeface="Arial"/>
                <a:cs typeface="Arial"/>
              </a:rPr>
              <a:t>The prize is </a:t>
            </a:r>
            <a:r>
              <a:rPr lang="en-US" sz="2200">
                <a:effectLst/>
                <a:latin typeface="Arial"/>
                <a:cs typeface="Arial"/>
              </a:rPr>
              <a:t>designed for organizations in Puerto Rico to assist DOE in identifying, engaging, and assisting</a:t>
            </a:r>
            <a:r>
              <a:rPr lang="en-US" sz="2200">
                <a:latin typeface="Arial"/>
                <a:cs typeface="Arial"/>
              </a:rPr>
              <a:t> qualified</a:t>
            </a:r>
            <a:r>
              <a:rPr lang="en-US" sz="2200">
                <a:effectLst/>
                <a:latin typeface="Arial"/>
                <a:cs typeface="Arial"/>
              </a:rPr>
              <a:t> households </a:t>
            </a:r>
            <a:r>
              <a:rPr lang="en-US" sz="2200">
                <a:latin typeface="Arial"/>
                <a:cs typeface="Arial"/>
              </a:rPr>
              <a:t>to apply for</a:t>
            </a:r>
            <a:r>
              <a:rPr lang="en-US" sz="2200">
                <a:effectLst/>
                <a:latin typeface="Arial"/>
                <a:cs typeface="Arial"/>
              </a:rPr>
              <a:t> residential solar and battery storage inspections.</a:t>
            </a:r>
            <a:r>
              <a:rPr lang="en-US" sz="2200">
                <a:latin typeface="Arial"/>
                <a:cs typeface="Arial"/>
              </a:rPr>
              <a:t> </a:t>
            </a:r>
            <a:endParaRPr lang="en-US" sz="2200"/>
          </a:p>
        </p:txBody>
      </p:sp>
    </p:spTree>
    <p:extLst>
      <p:ext uri="{BB962C8B-B14F-4D97-AF65-F5344CB8AC3E}">
        <p14:creationId xmlns:p14="http://schemas.microsoft.com/office/powerpoint/2010/main" val="2323611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45493-5CD9-7400-8B25-F6CAF17BFF60}"/>
              </a:ext>
            </a:extLst>
          </p:cNvPr>
          <p:cNvSpPr>
            <a:spLocks noGrp="1"/>
          </p:cNvSpPr>
          <p:nvPr>
            <p:ph type="title"/>
          </p:nvPr>
        </p:nvSpPr>
        <p:spPr>
          <a:xfrm>
            <a:off x="596900" y="482329"/>
            <a:ext cx="7030720" cy="1083733"/>
          </a:xfrm>
        </p:spPr>
        <p:txBody>
          <a:bodyPr/>
          <a:lstStyle/>
          <a:p>
            <a:r>
              <a:rPr lang="en-US" sz="4000">
                <a:latin typeface="Avenir LT Std 65 Medium"/>
              </a:rPr>
              <a:t>$3.5 Million in Funding</a:t>
            </a:r>
          </a:p>
        </p:txBody>
      </p:sp>
      <p:graphicFrame>
        <p:nvGraphicFramePr>
          <p:cNvPr id="4" name="Table 3">
            <a:extLst>
              <a:ext uri="{FF2B5EF4-FFF2-40B4-BE49-F238E27FC236}">
                <a16:creationId xmlns:a16="http://schemas.microsoft.com/office/drawing/2014/main" id="{E1324DF0-418F-FC72-0782-D126F72E51F9}"/>
              </a:ext>
            </a:extLst>
          </p:cNvPr>
          <p:cNvGraphicFramePr>
            <a:graphicFrameLocks noGrp="1"/>
          </p:cNvGraphicFramePr>
          <p:nvPr>
            <p:extLst>
              <p:ext uri="{D42A27DB-BD31-4B8C-83A1-F6EECF244321}">
                <p14:modId xmlns:p14="http://schemas.microsoft.com/office/powerpoint/2010/main" val="921260107"/>
              </p:ext>
            </p:extLst>
          </p:nvPr>
        </p:nvGraphicFramePr>
        <p:xfrm>
          <a:off x="351957" y="1566062"/>
          <a:ext cx="11608905" cy="3866793"/>
        </p:xfrm>
        <a:graphic>
          <a:graphicData uri="http://schemas.openxmlformats.org/drawingml/2006/table">
            <a:tbl>
              <a:tblPr>
                <a:tableStyleId>{5C22544A-7EE6-4342-B048-85BDC9FD1C3A}</a:tableStyleId>
              </a:tblPr>
              <a:tblGrid>
                <a:gridCol w="1961321">
                  <a:extLst>
                    <a:ext uri="{9D8B030D-6E8A-4147-A177-3AD203B41FA5}">
                      <a16:colId xmlns:a16="http://schemas.microsoft.com/office/drawing/2014/main" val="1671572539"/>
                    </a:ext>
                  </a:extLst>
                </a:gridCol>
                <a:gridCol w="2395993">
                  <a:extLst>
                    <a:ext uri="{9D8B030D-6E8A-4147-A177-3AD203B41FA5}">
                      <a16:colId xmlns:a16="http://schemas.microsoft.com/office/drawing/2014/main" val="3540628128"/>
                    </a:ext>
                  </a:extLst>
                </a:gridCol>
                <a:gridCol w="3753016">
                  <a:extLst>
                    <a:ext uri="{9D8B030D-6E8A-4147-A177-3AD203B41FA5}">
                      <a16:colId xmlns:a16="http://schemas.microsoft.com/office/drawing/2014/main" val="2485127188"/>
                    </a:ext>
                  </a:extLst>
                </a:gridCol>
                <a:gridCol w="3498575">
                  <a:extLst>
                    <a:ext uri="{9D8B030D-6E8A-4147-A177-3AD203B41FA5}">
                      <a16:colId xmlns:a16="http://schemas.microsoft.com/office/drawing/2014/main" val="3411910973"/>
                    </a:ext>
                  </a:extLst>
                </a:gridCol>
              </a:tblGrid>
              <a:tr h="622299">
                <a:tc>
                  <a:txBody>
                    <a:bodyPr/>
                    <a:lstStyle/>
                    <a:p>
                      <a:pPr marL="0" marR="0" algn="ctr">
                        <a:lnSpc>
                          <a:spcPct val="107000"/>
                        </a:lnSpc>
                        <a:spcBef>
                          <a:spcPts val="0"/>
                        </a:spcBef>
                        <a:spcAft>
                          <a:spcPts val="800"/>
                        </a:spcAft>
                      </a:pPr>
                      <a:r>
                        <a:rPr lang="en-US" sz="1800" b="1">
                          <a:solidFill>
                            <a:schemeClr val="accent1"/>
                          </a:solidFill>
                          <a:effectLst/>
                          <a:latin typeface="+mn-lt"/>
                        </a:rPr>
                        <a:t>Prize Phase</a:t>
                      </a:r>
                      <a:endParaRPr lang="en-US" sz="1800" b="1">
                        <a:solidFill>
                          <a:schemeClr val="accent1"/>
                        </a:solidFill>
                        <a:effectLst/>
                        <a:latin typeface="+mn-lt"/>
                        <a:ea typeface="Libre Franklin" pitchFamily="2" charset="77"/>
                        <a:cs typeface="Libre Franklin" pitchFamily="2" charset="77"/>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800"/>
                        </a:spcAft>
                      </a:pPr>
                      <a:r>
                        <a:rPr lang="en-US" sz="1800" b="1" kern="1200">
                          <a:solidFill>
                            <a:schemeClr val="accent1"/>
                          </a:solidFill>
                          <a:effectLst/>
                          <a:latin typeface="+mn-lt"/>
                          <a:ea typeface="+mn-ea"/>
                          <a:cs typeface="+mn-cs"/>
                        </a:rPr>
                        <a:t>Duration</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800"/>
                        </a:spcAft>
                      </a:pPr>
                      <a:r>
                        <a:rPr lang="en-US" sz="1800" b="1" kern="1200">
                          <a:solidFill>
                            <a:schemeClr val="accent1"/>
                          </a:solidFill>
                          <a:effectLst/>
                          <a:latin typeface="+mn-lt"/>
                          <a:ea typeface="+mn-ea"/>
                          <a:cs typeface="+mn-cs"/>
                        </a:rPr>
                        <a:t>Anticipated Number of Awards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800"/>
                        </a:spcAft>
                      </a:pPr>
                      <a:r>
                        <a:rPr lang="en-US" sz="1800" b="1" kern="1200">
                          <a:solidFill>
                            <a:schemeClr val="accent1"/>
                          </a:solidFill>
                          <a:effectLst/>
                          <a:latin typeface="+mn-lt"/>
                          <a:ea typeface="+mn-ea"/>
                          <a:cs typeface="+mn-cs"/>
                        </a:rPr>
                        <a:t>Dollar Amounts</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18610139"/>
                  </a:ext>
                </a:extLst>
              </a:tr>
              <a:tr h="1016000">
                <a:tc>
                  <a:txBody>
                    <a:bodyPr/>
                    <a:lstStyle/>
                    <a:p>
                      <a:pPr marL="0" marR="0" algn="ctr">
                        <a:lnSpc>
                          <a:spcPct val="107000"/>
                        </a:lnSpc>
                        <a:spcBef>
                          <a:spcPts val="0"/>
                        </a:spcBef>
                        <a:spcAft>
                          <a:spcPts val="800"/>
                        </a:spcAft>
                      </a:pPr>
                      <a:r>
                        <a:rPr lang="en-US" sz="1800" b="1">
                          <a:solidFill>
                            <a:schemeClr val="accent1"/>
                          </a:solidFill>
                          <a:effectLst/>
                          <a:latin typeface="+mn-lt"/>
                        </a:rPr>
                        <a:t>Phase 1: </a:t>
                      </a:r>
                      <a:br>
                        <a:rPr lang="en-US" sz="1800" b="1">
                          <a:solidFill>
                            <a:srgbClr val="2460AD"/>
                          </a:solidFill>
                          <a:effectLst/>
                          <a:latin typeface="+mn-lt"/>
                        </a:rPr>
                      </a:br>
                      <a:r>
                        <a:rPr lang="en-US" sz="1800" b="1">
                          <a:solidFill>
                            <a:schemeClr val="accent1"/>
                          </a:solidFill>
                          <a:effectLst/>
                          <a:latin typeface="+mn-lt"/>
                        </a:rPr>
                        <a:t>Design</a:t>
                      </a:r>
                      <a:endParaRPr lang="en-US" sz="1800" b="1">
                        <a:solidFill>
                          <a:schemeClr val="accent1"/>
                        </a:solidFill>
                        <a:effectLst/>
                        <a:latin typeface="+mn-lt"/>
                        <a:ea typeface="Libre Franklin" pitchFamily="2" charset="77"/>
                        <a:cs typeface="Libre Franklin" pitchFamily="2" charset="77"/>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800"/>
                        </a:spcAft>
                      </a:pPr>
                      <a:r>
                        <a:rPr lang="en-US" sz="1600">
                          <a:effectLst/>
                          <a:latin typeface="+mn-lt"/>
                        </a:rPr>
                        <a:t>2 Months</a:t>
                      </a:r>
                      <a:endParaRPr lang="en-US" sz="1600">
                        <a:effectLst/>
                        <a:latin typeface="+mn-lt"/>
                        <a:ea typeface="Libre Franklin" pitchFamily="2" charset="77"/>
                        <a:cs typeface="Libre Franklin" pitchFamily="2" charset="77"/>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600">
                          <a:effectLst/>
                          <a:latin typeface="+mn-lt"/>
                        </a:rPr>
                        <a:t>An expected range of 10 -20 awards</a:t>
                      </a:r>
                      <a:endParaRPr lang="en-US" sz="1600">
                        <a:effectLst/>
                        <a:latin typeface="+mn-lt"/>
                        <a:ea typeface="Libre Franklin" pitchFamily="2" charset="77"/>
                        <a:cs typeface="Libre Franklin" pitchFamily="2" charset="77"/>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600">
                          <a:effectLst/>
                          <a:latin typeface="+mn-lt"/>
                        </a:rPr>
                        <a:t>$</a:t>
                      </a:r>
                      <a:r>
                        <a:rPr lang="en-US" sz="1600">
                          <a:latin typeface="+mn-lt"/>
                        </a:rPr>
                        <a:t>15,000 per winning competitor (total prize pool: $300,000)</a:t>
                      </a:r>
                      <a:endParaRPr lang="en-US" sz="1600">
                        <a:effectLst/>
                        <a:latin typeface="+mn-lt"/>
                        <a:ea typeface="Libre Franklin" pitchFamily="2" charset="77"/>
                        <a:cs typeface="Libre Franklin" pitchFamily="2" charset="77"/>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0297580"/>
                  </a:ext>
                </a:extLst>
              </a:tr>
              <a:tr h="2228494">
                <a:tc>
                  <a:txBody>
                    <a:bodyPr/>
                    <a:lstStyle/>
                    <a:p>
                      <a:pPr marL="0" marR="0" algn="ctr">
                        <a:lnSpc>
                          <a:spcPct val="107000"/>
                        </a:lnSpc>
                        <a:spcBef>
                          <a:spcPts val="0"/>
                        </a:spcBef>
                        <a:spcAft>
                          <a:spcPts val="800"/>
                        </a:spcAft>
                      </a:pPr>
                      <a:r>
                        <a:rPr lang="en-US" sz="1800" b="1">
                          <a:solidFill>
                            <a:schemeClr val="accent1"/>
                          </a:solidFill>
                          <a:effectLst/>
                          <a:latin typeface="+mn-lt"/>
                        </a:rPr>
                        <a:t>Phase 2: </a:t>
                      </a:r>
                      <a:br>
                        <a:rPr lang="en-US" sz="1800" b="1">
                          <a:solidFill>
                            <a:srgbClr val="2460AD"/>
                          </a:solidFill>
                          <a:effectLst/>
                          <a:latin typeface="+mn-lt"/>
                        </a:rPr>
                      </a:br>
                      <a:r>
                        <a:rPr lang="en-US" sz="1800" b="1">
                          <a:solidFill>
                            <a:schemeClr val="accent1"/>
                          </a:solidFill>
                          <a:effectLst/>
                          <a:latin typeface="+mn-lt"/>
                        </a:rPr>
                        <a:t>Deploy</a:t>
                      </a:r>
                      <a:endParaRPr lang="en-US" sz="1800" b="1">
                        <a:solidFill>
                          <a:schemeClr val="accent1"/>
                        </a:solidFill>
                        <a:effectLst/>
                        <a:latin typeface="+mn-lt"/>
                        <a:ea typeface="Libre Franklin" pitchFamily="2" charset="77"/>
                        <a:cs typeface="Libre Franklin" pitchFamily="2" charset="77"/>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algn="ctr">
                        <a:lnSpc>
                          <a:spcPct val="107000"/>
                        </a:lnSpc>
                        <a:spcBef>
                          <a:spcPts val="0"/>
                        </a:spcBef>
                        <a:spcAft>
                          <a:spcPts val="800"/>
                        </a:spcAft>
                      </a:pPr>
                      <a:r>
                        <a:rPr lang="en-US" sz="1600">
                          <a:effectLst/>
                          <a:latin typeface="+mn-lt"/>
                        </a:rPr>
                        <a:t>5 months (anticipated)</a:t>
                      </a:r>
                      <a:endParaRPr lang="en-US" sz="1600">
                        <a:effectLst/>
                        <a:latin typeface="+mn-lt"/>
                        <a:ea typeface="Libre Franklin" pitchFamily="2" charset="77"/>
                        <a:cs typeface="Libre Franklin" pitchFamily="2" charset="77"/>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600" b="0">
                          <a:effectLst/>
                          <a:latin typeface="+mn-lt"/>
                        </a:rPr>
                        <a:t>Phase 2 household awards given to all active Ambassadors who sign up verified households.</a:t>
                      </a:r>
                    </a:p>
                    <a:p>
                      <a:pPr marL="0" marR="0" algn="ctr">
                        <a:lnSpc>
                          <a:spcPct val="107000"/>
                        </a:lnSpc>
                        <a:spcBef>
                          <a:spcPts val="0"/>
                        </a:spcBef>
                        <a:spcAft>
                          <a:spcPts val="800"/>
                        </a:spcAft>
                      </a:pPr>
                      <a:r>
                        <a:rPr lang="en-US" sz="1600" b="0">
                          <a:effectLst/>
                          <a:latin typeface="+mn-lt"/>
                        </a:rPr>
                        <a:t>Additional Phase 2 incentive prize for Ambassadors</a:t>
                      </a:r>
                      <a:endParaRPr lang="en-US" sz="1600" b="0">
                        <a:effectLst/>
                        <a:latin typeface="+mn-lt"/>
                        <a:ea typeface="Libre Franklin" pitchFamily="2" charset="77"/>
                        <a:cs typeface="Libre Franklin" pitchFamily="2" charset="77"/>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800"/>
                        </a:spcAft>
                      </a:pPr>
                      <a:r>
                        <a:rPr lang="en-US" sz="1600">
                          <a:latin typeface="+mn-lt"/>
                        </a:rPr>
                        <a:t>Per-household award: $100 per verified household </a:t>
                      </a:r>
                    </a:p>
                    <a:p>
                      <a:pPr marL="0" marR="0" algn="ctr">
                        <a:lnSpc>
                          <a:spcPct val="107000"/>
                        </a:lnSpc>
                        <a:spcBef>
                          <a:spcPts val="0"/>
                        </a:spcBef>
                        <a:spcAft>
                          <a:spcPts val="800"/>
                        </a:spcAft>
                      </a:pPr>
                      <a:r>
                        <a:rPr lang="en-US" sz="1600">
                          <a:latin typeface="+mn-lt"/>
                        </a:rPr>
                        <a:t>Additionally, every Ambassador that signs up 750 verified households will receive a $10,000 incentive prize. </a:t>
                      </a:r>
                    </a:p>
                    <a:p>
                      <a:pPr marL="0" marR="0" algn="ctr">
                        <a:lnSpc>
                          <a:spcPct val="107000"/>
                        </a:lnSpc>
                        <a:spcBef>
                          <a:spcPts val="0"/>
                        </a:spcBef>
                        <a:spcAft>
                          <a:spcPts val="800"/>
                        </a:spcAft>
                      </a:pPr>
                      <a:r>
                        <a:rPr lang="en-US" sz="1600">
                          <a:latin typeface="+mn-lt"/>
                        </a:rPr>
                        <a:t>(total prize pool: $3,200,000)</a:t>
                      </a:r>
                      <a:endParaRPr lang="en-US" sz="1600">
                        <a:effectLst/>
                        <a:latin typeface="+mn-lt"/>
                        <a:ea typeface="Libre Franklin" pitchFamily="2" charset="77"/>
                        <a:cs typeface="Libre Franklin" pitchFamily="2" charset="77"/>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25700550"/>
                  </a:ext>
                </a:extLst>
              </a:tr>
            </a:tbl>
          </a:graphicData>
        </a:graphic>
      </p:graphicFrame>
    </p:spTree>
    <p:extLst>
      <p:ext uri="{BB962C8B-B14F-4D97-AF65-F5344CB8AC3E}">
        <p14:creationId xmlns:p14="http://schemas.microsoft.com/office/powerpoint/2010/main" val="187994383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DOE GDO">
      <a:dk1>
        <a:sysClr val="windowText" lastClr="000000"/>
      </a:dk1>
      <a:lt1>
        <a:sysClr val="window" lastClr="FFFFFF"/>
      </a:lt1>
      <a:dk2>
        <a:srgbClr val="44546A"/>
      </a:dk2>
      <a:lt2>
        <a:srgbClr val="E7E6E6"/>
      </a:lt2>
      <a:accent1>
        <a:srgbClr val="2460AD"/>
      </a:accent1>
      <a:accent2>
        <a:srgbClr val="25A8DC"/>
      </a:accent2>
      <a:accent3>
        <a:srgbClr val="CD4B04"/>
      </a:accent3>
      <a:accent4>
        <a:srgbClr val="008A29"/>
      </a:accent4>
      <a:accent5>
        <a:srgbClr val="1A325D"/>
      </a:accent5>
      <a:accent6>
        <a:srgbClr val="70AD47"/>
      </a:accent6>
      <a:hlink>
        <a:srgbClr val="0563C1"/>
      </a:hlink>
      <a:folHlink>
        <a:srgbClr val="954F72"/>
      </a:folHlink>
    </a:clrScheme>
    <a:fontScheme name="DOE GDO">
      <a:majorFont>
        <a:latin typeface="Avenir LT Std 65 Medium"/>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DO_Template_FINAL" id="{E1E3E1D7-EB0F-4859-9D5C-EFB1457F0F51}" vid="{63CDF4ED-F78A-4EB7-9ACC-F136D35537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770</TotalTime>
  <Words>3811</Words>
  <Application>Microsoft Office PowerPoint</Application>
  <PresentationFormat>Widescreen</PresentationFormat>
  <Paragraphs>341</Paragraphs>
  <Slides>34</Slides>
  <Notes>33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34</vt:i4>
      </vt:variant>
    </vt:vector>
  </HeadingPairs>
  <TitlesOfParts>
    <vt:vector size="47" baseType="lpstr">
      <vt:lpstr>Arial</vt:lpstr>
      <vt:lpstr>Avenir Book</vt:lpstr>
      <vt:lpstr>Avenir LT Std 45 Book</vt:lpstr>
      <vt:lpstr>Avenir LT Std 65 Medium</vt:lpstr>
      <vt:lpstr>Calibri</vt:lpstr>
      <vt:lpstr>Calibri Light</vt:lpstr>
      <vt:lpstr>Courier New</vt:lpstr>
      <vt:lpstr>Franklin Gothic Book</vt:lpstr>
      <vt:lpstr>Franklin Gothic Medium</vt:lpstr>
      <vt:lpstr>Helvetica</vt:lpstr>
      <vt:lpstr>Wingdings</vt:lpstr>
      <vt:lpstr>1_Office Theme</vt:lpstr>
      <vt:lpstr>Custom Design</vt:lpstr>
      <vt:lpstr>Solar Ambassador Prize Applicant Support Webinar</vt:lpstr>
      <vt:lpstr>Spanish Interpretation</vt:lpstr>
      <vt:lpstr>Housekeeping</vt:lpstr>
      <vt:lpstr>Notice</vt:lpstr>
      <vt:lpstr>Topics</vt:lpstr>
      <vt:lpstr>Read the Rules</vt:lpstr>
      <vt:lpstr>Solar Ambassador Prize Rules Overview</vt:lpstr>
      <vt:lpstr>Prize Overview</vt:lpstr>
      <vt:lpstr>$3.5 Million in Funding</vt:lpstr>
      <vt:lpstr>Who Can Participate?</vt:lpstr>
      <vt:lpstr>Phase 1: Design Overview and Submission Requirements</vt:lpstr>
      <vt:lpstr>Phase 1: Design Overview</vt:lpstr>
      <vt:lpstr>Phase 1: Design Logistics</vt:lpstr>
      <vt:lpstr>PowerPoint Presentation</vt:lpstr>
      <vt:lpstr>PowerPoint Presentation</vt:lpstr>
      <vt:lpstr>PowerPoint Presentation</vt:lpstr>
      <vt:lpstr>PowerPoint Presentation</vt:lpstr>
      <vt:lpstr>HeroX Live Demo</vt:lpstr>
      <vt:lpstr>Last Mile Community Map  Overview</vt:lpstr>
      <vt:lpstr>Last Mile Community Map</vt:lpstr>
      <vt:lpstr>Last Mile Community Map</vt:lpstr>
      <vt:lpstr>PowerPoint Presentation</vt:lpstr>
      <vt:lpstr>Can we see the household intake application that the community members will fill out in Phase 2?</vt:lpstr>
      <vt:lpstr>If the number of households exceeds 30,000, what is the procedure?</vt:lpstr>
      <vt:lpstr>Will the system be provided, installed, and maintained at no cost to the household? </vt:lpstr>
      <vt:lpstr>Will an ambassador be allowed to recruit more than 750 applicants?</vt:lpstr>
      <vt:lpstr>Do apartments qualify as households for the Solar Ambassador Prize?</vt:lpstr>
      <vt:lpstr>How were Last Mile Communities selected?</vt:lpstr>
      <vt:lpstr>What is the criteria for a qualified Puerto Rican household? </vt:lpstr>
      <vt:lpstr>Will engineers or architects certify these households or how is that done?</vt:lpstr>
      <vt:lpstr>Can individual people of organizations apply for the Solar Ambassador Prize?</vt:lpstr>
      <vt:lpstr>How big does a team need to be in order to submit an application for Phase 1?</vt:lpstr>
      <vt:lpstr>What activities must a Solar Ambassador perform for the in-person intake?</vt:lpstr>
      <vt:lpstr>Are Solar Ambassadors required to have identified households before applying?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Puerto Rico Energy Resilience Fund</dc:title>
  <dc:creator>Britton, Eric</dc:creator>
  <cp:lastModifiedBy>Isaacks, Caleigh</cp:lastModifiedBy>
  <cp:revision>28</cp:revision>
  <dcterms:created xsi:type="dcterms:W3CDTF">2023-07-21T14:02:14Z</dcterms:created>
  <dcterms:modified xsi:type="dcterms:W3CDTF">2023-09-18T16:41:51Z</dcterms:modified>
</cp:coreProperties>
</file>