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8" r:id="rId2"/>
    <p:sldMasterId id="2147483720" r:id="rId3"/>
    <p:sldMasterId id="2147483732" r:id="rId4"/>
    <p:sldMasterId id="2147483744" r:id="rId5"/>
    <p:sldMasterId id="2147483756" r:id="rId6"/>
    <p:sldMasterId id="2147483768" r:id="rId7"/>
    <p:sldMasterId id="2147483780" r:id="rId8"/>
  </p:sldMasterIdLst>
  <p:notesMasterIdLst>
    <p:notesMasterId r:id="rId43"/>
  </p:notesMasterIdLst>
  <p:sldIdLst>
    <p:sldId id="2147472303" r:id="rId9"/>
    <p:sldId id="2147472304" r:id="rId10"/>
    <p:sldId id="2147472305" r:id="rId11"/>
    <p:sldId id="2147472306" r:id="rId12"/>
    <p:sldId id="305" r:id="rId13"/>
    <p:sldId id="2147472307" r:id="rId14"/>
    <p:sldId id="2147472308" r:id="rId15"/>
    <p:sldId id="2147472309" r:id="rId16"/>
    <p:sldId id="2147472310" r:id="rId17"/>
    <p:sldId id="2147472311" r:id="rId18"/>
    <p:sldId id="2147472298" r:id="rId19"/>
    <p:sldId id="2147472312" r:id="rId20"/>
    <p:sldId id="2147472313" r:id="rId21"/>
    <p:sldId id="2147472314" r:id="rId22"/>
    <p:sldId id="2147472315" r:id="rId23"/>
    <p:sldId id="2147472316" r:id="rId24"/>
    <p:sldId id="2147472317" r:id="rId25"/>
    <p:sldId id="2147472318" r:id="rId26"/>
    <p:sldId id="2147472299" r:id="rId27"/>
    <p:sldId id="2147472319" r:id="rId28"/>
    <p:sldId id="2147472302" r:id="rId29"/>
    <p:sldId id="2147472301" r:id="rId30"/>
    <p:sldId id="2147472320" r:id="rId31"/>
    <p:sldId id="2147472329" r:id="rId32"/>
    <p:sldId id="2147472330" r:id="rId33"/>
    <p:sldId id="2147472331" r:id="rId34"/>
    <p:sldId id="2147472328" r:id="rId35"/>
    <p:sldId id="2147472321" r:id="rId36"/>
    <p:sldId id="2147472322" r:id="rId37"/>
    <p:sldId id="2147472323" r:id="rId38"/>
    <p:sldId id="2147472324" r:id="rId39"/>
    <p:sldId id="2147472325" r:id="rId40"/>
    <p:sldId id="2147472326" r:id="rId41"/>
    <p:sldId id="214747232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CA800C-5138-1EAE-26B8-924EDF502411}" name="Gentry, Noreen (FELLOW)" initials="GN(" userId="S::noreen.gentry@ee.doe.gov::ccac0d58-5cb2-4c52-a3e8-4f7e56a4b035" providerId="AD"/>
  <p188:author id="{2F7B420E-BCA4-85E9-5D37-6E6432351997}" name="Vaidyanathan, Kavita" initials="KV" userId="Vaidyanathan, Kavita" providerId="None"/>
  <p188:author id="{DA612C11-7FCF-2002-3DCF-5F28433AF787}" name="Berry, Evan" initials="BE" userId="S::evan.berry@hq.doe.gov::0b5cea92-d8a3-4c24-b0a6-ca43a024332c" providerId="AD"/>
  <p188:author id="{9AB3FA1E-3135-E62B-1C30-1D75FCCE4A46}" name="Isaacks, Caleigh" initials="CI" userId="S::cisaacks@nrel.gov::04a753bb-182e-45de-8428-d7e547db18c3" providerId="AD"/>
  <p188:author id="{5D3B0138-872E-E52F-8124-20BE3AFE2265}" name="Chambers, Virginia" initials="CV" userId="S::virginia.chambers_netl.doe.gov#ext#@usdoe.onmicrosoft.com::cc548978-0fa7-4fa4-89e7-c18ed9dd7516" providerId="AD"/>
  <p188:author id="{3CEE7F52-80A7-A200-15C1-45182EA870EF}" name="Hoffman, Patricia" initials="HP" userId="S::pat.hoffman@hq.doe.gov::6b2fc161-a17c-4452-a52b-a0ac66bd65dd" providerId="AD"/>
  <p188:author id="{3BC79370-8F9B-2888-E4F3-859CB5D8E9A2}" name="Peluso, Nina C" initials="PC" userId="S::nina.peluso@hq.doe.gov::8423eb06-3b08-4cc7-9f45-63bba9b621a5" providerId="AD"/>
  <p188:author id="{3AC88F81-CF49-493D-6F2A-CCB31EEB1730}" name="Elliott, Beth" initials="EB" userId="S::beth.elliott@hq.doe.gov::6fc496da-eb9c-4acf-ac91-f0f405ae9f83" providerId="AD"/>
  <p188:author id="{F31F2388-945D-B818-5C41-A92822BE5409}" name="Miranda Rivera, Aisha" initials="MA" userId="S::aisha.miranda-rivera@hq.doe.gov::68348cc8-c546-4d3d-918b-936e2d32f42b" providerId="AD"/>
  <p188:author id="{CE814789-79C4-51C4-8425-CAD9574B5D12}" name="Britton, Eric" initials="BE" userId="S::eric.britton@hq.doe.gov::8abcd1ff-f507-4433-b192-9202d25c5195" providerId="AD"/>
  <p188:author id="{6AD78296-BCED-24FF-4F4D-7FB79A1AA72D}" name="Miranda Rivera, Aisha" initials="MRA" userId="S::Aisha.Miranda-Rivera@hq.doe.gov::68348cc8-c546-4d3d-918b-936e2d32f42b" providerId="AD"/>
  <p188:author id="{A231AFEB-6E7A-DDC4-3B33-37779AD2056C}" name="Horowitz, Ariel" initials="HA" userId="S::ariel.horowitz@hq.doe.gov::b70b5174-c587-40a8-b16b-0f0bbbae374e" providerId="AD"/>
  <p188:author id="{41A789F4-8244-29A2-830A-F45A06176AA6}" name="Reed, Dylan" initials="RD" userId="S::dylan.reed@hq.doe.gov::7e55a603-34cf-48e4-8191-7fd07103a9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64" autoAdjust="0"/>
  </p:normalViewPr>
  <p:slideViewPr>
    <p:cSldViewPr snapToGrid="0">
      <p:cViewPr varScale="1">
        <p:scale>
          <a:sx n="92" d="100"/>
          <a:sy n="92" d="100"/>
        </p:scale>
        <p:origin x="127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1A325D"/>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D3-49C7-99DA-FE65E19079B0}"/>
            </c:ext>
          </c:extLst>
        </c:ser>
        <c:ser>
          <c:idx val="1"/>
          <c:order val="1"/>
          <c:tx>
            <c:strRef>
              <c:f>Sheet1!$C$1</c:f>
              <c:strCache>
                <c:ptCount val="1"/>
                <c:pt idx="0">
                  <c:v>Series 2</c:v>
                </c:pt>
              </c:strCache>
            </c:strRef>
          </c:tx>
          <c:spPr>
            <a:solidFill>
              <a:srgbClr val="008A29"/>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D3-49C7-99DA-FE65E19079B0}"/>
            </c:ext>
          </c:extLst>
        </c:ser>
        <c:ser>
          <c:idx val="2"/>
          <c:order val="2"/>
          <c:tx>
            <c:strRef>
              <c:f>Sheet1!$D$1</c:f>
              <c:strCache>
                <c:ptCount val="1"/>
                <c:pt idx="0">
                  <c:v>Series 3</c:v>
                </c:pt>
              </c:strCache>
            </c:strRef>
          </c:tx>
          <c:spPr>
            <a:solidFill>
              <a:srgbClr val="0679C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D3-49C7-99DA-FE65E19079B0}"/>
            </c:ext>
          </c:extLst>
        </c:ser>
        <c:ser>
          <c:idx val="3"/>
          <c:order val="3"/>
          <c:tx>
            <c:strRef>
              <c:f>Sheet1!$E$1</c:f>
              <c:strCache>
                <c:ptCount val="1"/>
                <c:pt idx="0">
                  <c:v>Series 4</c:v>
                </c:pt>
              </c:strCache>
            </c:strRef>
          </c:tx>
          <c:spPr>
            <a:solidFill>
              <a:srgbClr val="CD4B0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4</c:v>
                </c:pt>
                <c:pt idx="3">
                  <c:v>3</c:v>
                </c:pt>
              </c:numCache>
            </c:numRef>
          </c:val>
          <c:extLst>
            <c:ext xmlns:c16="http://schemas.microsoft.com/office/drawing/2014/chart" uri="{C3380CC4-5D6E-409C-BE32-E72D297353CC}">
              <c16:uniqueId val="{00000003-91D3-49C7-99DA-FE65E19079B0}"/>
            </c:ext>
          </c:extLst>
        </c:ser>
        <c:dLbls>
          <c:showLegendKey val="0"/>
          <c:showVal val="0"/>
          <c:showCatName val="0"/>
          <c:showSerName val="0"/>
          <c:showPercent val="0"/>
          <c:showBubbleSize val="0"/>
        </c:dLbls>
        <c:gapWidth val="182"/>
        <c:axId val="810455072"/>
        <c:axId val="810456720"/>
      </c:barChart>
      <c:catAx>
        <c:axId val="810455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6720"/>
        <c:crosses val="autoZero"/>
        <c:auto val="1"/>
        <c:lblAlgn val="ctr"/>
        <c:lblOffset val="100"/>
        <c:noMultiLvlLbl val="0"/>
      </c:catAx>
      <c:valAx>
        <c:axId val="81045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5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CD4B04"/>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69C-C94F-9C5E-4EDC97C71B25}"/>
            </c:ext>
          </c:extLst>
        </c:ser>
        <c:ser>
          <c:idx val="1"/>
          <c:order val="1"/>
          <c:tx>
            <c:strRef>
              <c:f>Sheet1!$C$1</c:f>
              <c:strCache>
                <c:ptCount val="1"/>
                <c:pt idx="0">
                  <c:v>Series 2</c:v>
                </c:pt>
              </c:strCache>
            </c:strRef>
          </c:tx>
          <c:spPr>
            <a:ln w="28575" cap="rnd">
              <a:solidFill>
                <a:srgbClr val="0679C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69C-C94F-9C5E-4EDC97C71B25}"/>
            </c:ext>
          </c:extLst>
        </c:ser>
        <c:ser>
          <c:idx val="2"/>
          <c:order val="2"/>
          <c:tx>
            <c:strRef>
              <c:f>Sheet1!$D$1</c:f>
              <c:strCache>
                <c:ptCount val="1"/>
                <c:pt idx="0">
                  <c:v>Series 3</c:v>
                </c:pt>
              </c:strCache>
            </c:strRef>
          </c:tx>
          <c:spPr>
            <a:ln w="28575" cap="rnd">
              <a:solidFill>
                <a:srgbClr val="008A29"/>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69C-C94F-9C5E-4EDC97C71B25}"/>
            </c:ext>
          </c:extLst>
        </c:ser>
        <c:dLbls>
          <c:showLegendKey val="0"/>
          <c:showVal val="0"/>
          <c:showCatName val="0"/>
          <c:showSerName val="0"/>
          <c:showPercent val="0"/>
          <c:showBubbleSize val="0"/>
        </c:dLbls>
        <c:smooth val="0"/>
        <c:axId val="845063408"/>
        <c:axId val="844788096"/>
      </c:lineChart>
      <c:catAx>
        <c:axId val="845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4788096"/>
        <c:crosses val="autoZero"/>
        <c:auto val="1"/>
        <c:lblAlgn val="ctr"/>
        <c:lblOffset val="100"/>
        <c:noMultiLvlLbl val="0"/>
      </c:catAx>
      <c:valAx>
        <c:axId val="84478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EE7FD-DBEC-4F1A-A499-A039773FE111}"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910F9-901B-4D9D-8EC4-575A08E38907}" type="slidenum">
              <a:rPr lang="en-US" smtClean="0"/>
              <a:t>‹#›</a:t>
            </a:fld>
            <a:endParaRPr lang="en-US"/>
          </a:p>
        </p:txBody>
      </p:sp>
    </p:spTree>
    <p:extLst>
      <p:ext uri="{BB962C8B-B14F-4D97-AF65-F5344CB8AC3E}">
        <p14:creationId xmlns:p14="http://schemas.microsoft.com/office/powerpoint/2010/main" val="108450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76" name="Slide Image Placeholder 1">
            <a:extLst>
              <a:ext uri="{FF2B5EF4-FFF2-40B4-BE49-F238E27FC236}">
                <a16:creationId xmlns:a16="http://schemas.microsoft.com/office/drawing/2014/main" id="{10EED42D-73A9-6DAA-085F-EEB0B9642467}"/>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3277" name="Notes Placeholder 2">
            <a:extLst>
              <a:ext uri="{FF2B5EF4-FFF2-40B4-BE49-F238E27FC236}">
                <a16:creationId xmlns:a16="http://schemas.microsoft.com/office/drawing/2014/main" id="{081A62EF-9CFC-B509-A07D-C9E3343F0AE2}"/>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73278" name="Slide Number Placeholder 3">
            <a:extLst>
              <a:ext uri="{FF2B5EF4-FFF2-40B4-BE49-F238E27FC236}">
                <a16:creationId xmlns:a16="http://schemas.microsoft.com/office/drawing/2014/main" id="{8E3A2043-2F09-58EC-1602-0C2FD786D961}"/>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E52242C1-A2E5-4CF8-8FB1-42C2F1D708E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66" name="Slide Image Placeholder 1">
            <a:extLst>
              <a:ext uri="{FF2B5EF4-FFF2-40B4-BE49-F238E27FC236}">
                <a16:creationId xmlns:a16="http://schemas.microsoft.com/office/drawing/2014/main" id="{52B72735-354F-B5AA-2532-DC24CAB60F4D}"/>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3567" name="Notes Placeholder 2">
            <a:extLst>
              <a:ext uri="{FF2B5EF4-FFF2-40B4-BE49-F238E27FC236}">
                <a16:creationId xmlns:a16="http://schemas.microsoft.com/office/drawing/2014/main" id="{D44E7882-42AF-981A-2A36-93F2C84B63B9}"/>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83568" name="Slide Number Placeholder 3">
            <a:extLst>
              <a:ext uri="{FF2B5EF4-FFF2-40B4-BE49-F238E27FC236}">
                <a16:creationId xmlns:a16="http://schemas.microsoft.com/office/drawing/2014/main" id="{07D1E250-F5B5-2171-16E3-EDAB030899E6}"/>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0922C7B7-D144-4E12-9429-FC35675AEC9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95" name="Slide Image Placeholder 1">
            <a:extLst>
              <a:ext uri="{FF2B5EF4-FFF2-40B4-BE49-F238E27FC236}">
                <a16:creationId xmlns:a16="http://schemas.microsoft.com/office/drawing/2014/main" id="{2140E410-20FF-F8F5-42DD-67AD320C4A3B}"/>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4596" name="Notes Placeholder 2">
            <a:extLst>
              <a:ext uri="{FF2B5EF4-FFF2-40B4-BE49-F238E27FC236}">
                <a16:creationId xmlns:a16="http://schemas.microsoft.com/office/drawing/2014/main" id="{5747BFC0-5EC6-8681-8120-4BC2D4E32D17}"/>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84597" name="Slide Number Placeholder 3">
            <a:extLst>
              <a:ext uri="{FF2B5EF4-FFF2-40B4-BE49-F238E27FC236}">
                <a16:creationId xmlns:a16="http://schemas.microsoft.com/office/drawing/2014/main" id="{6C550578-11E2-4A3F-E50A-9D2901C510F2}"/>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DE811A1E-654F-4A81-BD5D-348DB10205D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53" name="Slide Image Placeholder 1">
            <a:extLst>
              <a:ext uri="{FF2B5EF4-FFF2-40B4-BE49-F238E27FC236}">
                <a16:creationId xmlns:a16="http://schemas.microsoft.com/office/drawing/2014/main" id="{FD16034B-ADF2-8166-73AD-336FFBB4591C}"/>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6654" name="Notes Placeholder 2">
            <a:extLst>
              <a:ext uri="{FF2B5EF4-FFF2-40B4-BE49-F238E27FC236}">
                <a16:creationId xmlns:a16="http://schemas.microsoft.com/office/drawing/2014/main" id="{AF8E231B-2201-6149-29E9-712B5BFD778A}"/>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86655" name="Slide Number Placeholder 3">
            <a:extLst>
              <a:ext uri="{FF2B5EF4-FFF2-40B4-BE49-F238E27FC236}">
                <a16:creationId xmlns:a16="http://schemas.microsoft.com/office/drawing/2014/main" id="{C6586123-8057-F274-F63A-076EBD90C27A}"/>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5D79270-6A33-410B-99ED-99DF0304CEB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82" name="Slide Image Placeholder 1">
            <a:extLst>
              <a:ext uri="{FF2B5EF4-FFF2-40B4-BE49-F238E27FC236}">
                <a16:creationId xmlns:a16="http://schemas.microsoft.com/office/drawing/2014/main" id="{B95D5EC2-0637-35E9-9C1B-9C8EA5FA6C29}"/>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7683" name="Notes Placeholder 2">
            <a:extLst>
              <a:ext uri="{FF2B5EF4-FFF2-40B4-BE49-F238E27FC236}">
                <a16:creationId xmlns:a16="http://schemas.microsoft.com/office/drawing/2014/main" id="{1FB8B4FD-5DA1-F4BF-1144-C0D3835921E2}"/>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87684" name="Slide Number Placeholder 3">
            <a:extLst>
              <a:ext uri="{FF2B5EF4-FFF2-40B4-BE49-F238E27FC236}">
                <a16:creationId xmlns:a16="http://schemas.microsoft.com/office/drawing/2014/main" id="{3871D2CD-16F1-7F2B-285B-991B2C266730}"/>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A1CF6BB2-3A02-4731-8B14-BB3BC9B4123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11" name="Slide Image Placeholder 1">
            <a:extLst>
              <a:ext uri="{FF2B5EF4-FFF2-40B4-BE49-F238E27FC236}">
                <a16:creationId xmlns:a16="http://schemas.microsoft.com/office/drawing/2014/main" id="{159591D2-F3EC-AB12-8126-BCD18B9D34B0}"/>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8712" name="Notes Placeholder 2">
            <a:extLst>
              <a:ext uri="{FF2B5EF4-FFF2-40B4-BE49-F238E27FC236}">
                <a16:creationId xmlns:a16="http://schemas.microsoft.com/office/drawing/2014/main" id="{110EC7BE-50FE-6F58-E03B-00A285DA73EC}"/>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ctr">
              <a:spcBef>
                <a:spcPct val="0"/>
              </a:spcBef>
            </a:pPr>
            <a:endParaRPr lang="en-US" altLang="en-US" dirty="0"/>
          </a:p>
          <a:p>
            <a:pPr fontAlgn="ctr">
              <a:spcBef>
                <a:spcPct val="0"/>
              </a:spcBef>
            </a:pPr>
            <a:endParaRPr lang="en-US" altLang="en-US" dirty="0"/>
          </a:p>
          <a:p>
            <a:pPr>
              <a:spcBef>
                <a:spcPct val="0"/>
              </a:spcBef>
            </a:pPr>
            <a:endParaRPr lang="en-US" altLang="en-US" dirty="0"/>
          </a:p>
        </p:txBody>
      </p:sp>
      <p:sp>
        <p:nvSpPr>
          <p:cNvPr id="88713" name="Slide Number Placeholder 3">
            <a:extLst>
              <a:ext uri="{FF2B5EF4-FFF2-40B4-BE49-F238E27FC236}">
                <a16:creationId xmlns:a16="http://schemas.microsoft.com/office/drawing/2014/main" id="{826536AA-3830-6A66-D85B-250784F0EA2B}"/>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64E4F84D-8205-4FCA-8308-B75B35AEA06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69" name="Slide Image Placeholder 1">
            <a:extLst>
              <a:ext uri="{FF2B5EF4-FFF2-40B4-BE49-F238E27FC236}">
                <a16:creationId xmlns:a16="http://schemas.microsoft.com/office/drawing/2014/main" id="{42FB0E82-7955-7E64-9798-84A35CC3E94F}"/>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0770" name="Notes Placeholder 2">
            <a:extLst>
              <a:ext uri="{FF2B5EF4-FFF2-40B4-BE49-F238E27FC236}">
                <a16:creationId xmlns:a16="http://schemas.microsoft.com/office/drawing/2014/main" id="{214065AD-9505-0B8B-71BA-A5B4AD9653A9}"/>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90771" name="Slide Number Placeholder 3">
            <a:extLst>
              <a:ext uri="{FF2B5EF4-FFF2-40B4-BE49-F238E27FC236}">
                <a16:creationId xmlns:a16="http://schemas.microsoft.com/office/drawing/2014/main" id="{3A40B51A-CDAA-0434-3768-FAEECF92808F}"/>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4241CF07-8424-431F-822C-6C640EF4DEB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24" name="Slide Image Placeholder 1">
            <a:extLst>
              <a:ext uri="{FF2B5EF4-FFF2-40B4-BE49-F238E27FC236}">
                <a16:creationId xmlns:a16="http://schemas.microsoft.com/office/drawing/2014/main" id="{9341F74E-8006-7935-982C-973236FE86A3}"/>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5625" name="Notes Placeholder 2">
            <a:extLst>
              <a:ext uri="{FF2B5EF4-FFF2-40B4-BE49-F238E27FC236}">
                <a16:creationId xmlns:a16="http://schemas.microsoft.com/office/drawing/2014/main" id="{DEDDB391-7581-0767-C619-02BD06C9321D}"/>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85626" name="Slide Number Placeholder 3">
            <a:extLst>
              <a:ext uri="{FF2B5EF4-FFF2-40B4-BE49-F238E27FC236}">
                <a16:creationId xmlns:a16="http://schemas.microsoft.com/office/drawing/2014/main" id="{FF799290-B60A-98F2-1458-25E12AE9D232}"/>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36DDAC3D-0467-4353-9769-B1EC8A9EA38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910F9-901B-4D9D-8EC4-575A08E38907}" type="slidenum">
              <a:rPr lang="en-US" smtClean="0"/>
              <a:t>19</a:t>
            </a:fld>
            <a:endParaRPr lang="en-US"/>
          </a:p>
        </p:txBody>
      </p:sp>
    </p:spTree>
    <p:extLst>
      <p:ext uri="{BB962C8B-B14F-4D97-AF65-F5344CB8AC3E}">
        <p14:creationId xmlns:p14="http://schemas.microsoft.com/office/powerpoint/2010/main" val="741911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1105995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269050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hear the live Spanish interpretation, click the interpretation button, and select Spanish. We have Rebeca on our call who will be helping us interpret this webinar. </a:t>
            </a:r>
          </a:p>
          <a:p>
            <a:pPr marL="0" indent="0">
              <a:buFont typeface="Arial"/>
              <a:buNone/>
            </a:pP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81695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910F9-901B-4D9D-8EC4-575A08E38907}" type="slidenum">
              <a:rPr lang="en-US" smtClean="0"/>
              <a:t>22</a:t>
            </a:fld>
            <a:endParaRPr lang="en-US"/>
          </a:p>
        </p:txBody>
      </p:sp>
    </p:spTree>
    <p:extLst>
      <p:ext uri="{BB962C8B-B14F-4D97-AF65-F5344CB8AC3E}">
        <p14:creationId xmlns:p14="http://schemas.microsoft.com/office/powerpoint/2010/main" val="914852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590156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24</a:t>
            </a:fld>
            <a:endParaRPr lang="en-US"/>
          </a:p>
        </p:txBody>
      </p:sp>
    </p:spTree>
    <p:extLst>
      <p:ext uri="{BB962C8B-B14F-4D97-AF65-F5344CB8AC3E}">
        <p14:creationId xmlns:p14="http://schemas.microsoft.com/office/powerpoint/2010/main" val="2868724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887247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26</a:t>
            </a:fld>
            <a:endParaRPr lang="en-US"/>
          </a:p>
        </p:txBody>
      </p:sp>
    </p:spTree>
    <p:extLst>
      <p:ext uri="{BB962C8B-B14F-4D97-AF65-F5344CB8AC3E}">
        <p14:creationId xmlns:p14="http://schemas.microsoft.com/office/powerpoint/2010/main" val="887138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27</a:t>
            </a:fld>
            <a:endParaRPr lang="en-US"/>
          </a:p>
        </p:txBody>
      </p:sp>
    </p:spTree>
    <p:extLst>
      <p:ext uri="{BB962C8B-B14F-4D97-AF65-F5344CB8AC3E}">
        <p14:creationId xmlns:p14="http://schemas.microsoft.com/office/powerpoint/2010/main" val="1742482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28</a:t>
            </a:fld>
            <a:endParaRPr lang="en-US"/>
          </a:p>
        </p:txBody>
      </p:sp>
    </p:spTree>
    <p:extLst>
      <p:ext uri="{BB962C8B-B14F-4D97-AF65-F5344CB8AC3E}">
        <p14:creationId xmlns:p14="http://schemas.microsoft.com/office/powerpoint/2010/main" val="313662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a:p>
        </p:txBody>
      </p:sp>
    </p:spTree>
    <p:extLst>
      <p:ext uri="{BB962C8B-B14F-4D97-AF65-F5344CB8AC3E}">
        <p14:creationId xmlns:p14="http://schemas.microsoft.com/office/powerpoint/2010/main" val="2550530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30</a:t>
            </a:fld>
            <a:endParaRPr lang="en-US"/>
          </a:p>
        </p:txBody>
      </p:sp>
    </p:spTree>
    <p:extLst>
      <p:ext uri="{BB962C8B-B14F-4D97-AF65-F5344CB8AC3E}">
        <p14:creationId xmlns:p14="http://schemas.microsoft.com/office/powerpoint/2010/main" val="3704223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31</a:t>
            </a:fld>
            <a:endParaRPr lang="en-US"/>
          </a:p>
        </p:txBody>
      </p:sp>
    </p:spTree>
    <p:extLst>
      <p:ext uri="{BB962C8B-B14F-4D97-AF65-F5344CB8AC3E}">
        <p14:creationId xmlns:p14="http://schemas.microsoft.com/office/powerpoint/2010/main" val="88830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05" name="Slide Image Placeholder 1">
            <a:extLst>
              <a:ext uri="{FF2B5EF4-FFF2-40B4-BE49-F238E27FC236}">
                <a16:creationId xmlns:a16="http://schemas.microsoft.com/office/drawing/2014/main" id="{59206A8E-0684-FA89-BE72-9D38AE575360}"/>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4306" name="Notes Placeholder 2">
            <a:extLst>
              <a:ext uri="{FF2B5EF4-FFF2-40B4-BE49-F238E27FC236}">
                <a16:creationId xmlns:a16="http://schemas.microsoft.com/office/drawing/2014/main" id="{47179853-70F4-18A0-65EA-C4B491436444}"/>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cs typeface="Calibri" panose="020F0502020204030204" pitchFamily="34" charset="0"/>
            </a:endParaRPr>
          </a:p>
        </p:txBody>
      </p:sp>
      <p:sp>
        <p:nvSpPr>
          <p:cNvPr id="74307" name="Slide Number Placeholder 3">
            <a:extLst>
              <a:ext uri="{FF2B5EF4-FFF2-40B4-BE49-F238E27FC236}">
                <a16:creationId xmlns:a16="http://schemas.microsoft.com/office/drawing/2014/main" id="{52570ED3-0ABA-E386-4784-F2E12A540EF8}"/>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52DC0207-333C-416A-A531-08720DAFDD1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32</a:t>
            </a:fld>
            <a:endParaRPr lang="en-US"/>
          </a:p>
        </p:txBody>
      </p:sp>
    </p:spTree>
    <p:extLst>
      <p:ext uri="{BB962C8B-B14F-4D97-AF65-F5344CB8AC3E}">
        <p14:creationId xmlns:p14="http://schemas.microsoft.com/office/powerpoint/2010/main" val="879689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33</a:t>
            </a:fld>
            <a:endParaRPr lang="en-US"/>
          </a:p>
        </p:txBody>
      </p:sp>
    </p:spTree>
    <p:extLst>
      <p:ext uri="{BB962C8B-B14F-4D97-AF65-F5344CB8AC3E}">
        <p14:creationId xmlns:p14="http://schemas.microsoft.com/office/powerpoint/2010/main" val="462228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34</a:t>
            </a:fld>
            <a:endParaRPr lang="en-US"/>
          </a:p>
        </p:txBody>
      </p:sp>
    </p:spTree>
    <p:extLst>
      <p:ext uri="{BB962C8B-B14F-4D97-AF65-F5344CB8AC3E}">
        <p14:creationId xmlns:p14="http://schemas.microsoft.com/office/powerpoint/2010/main" val="303780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369614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92" name="Slide Image Placeholder 1">
            <a:extLst>
              <a:ext uri="{FF2B5EF4-FFF2-40B4-BE49-F238E27FC236}">
                <a16:creationId xmlns:a16="http://schemas.microsoft.com/office/drawing/2014/main" id="{379A9E48-2066-B21A-FB9D-29B5393C5E05}"/>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7393" name="Notes Placeholder 2">
            <a:extLst>
              <a:ext uri="{FF2B5EF4-FFF2-40B4-BE49-F238E27FC236}">
                <a16:creationId xmlns:a16="http://schemas.microsoft.com/office/drawing/2014/main" id="{1AAC9A54-FAAC-7F38-A88E-36B058DE3AE2}"/>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77394" name="Slide Number Placeholder 3">
            <a:extLst>
              <a:ext uri="{FF2B5EF4-FFF2-40B4-BE49-F238E27FC236}">
                <a16:creationId xmlns:a16="http://schemas.microsoft.com/office/drawing/2014/main" id="{261F171A-22C9-6AB8-76A1-E8CE8EFA8BE0}"/>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66F6FC77-E418-4188-B18F-54F9F36D636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50" name="Slide Image Placeholder 1">
            <a:extLst>
              <a:ext uri="{FF2B5EF4-FFF2-40B4-BE49-F238E27FC236}">
                <a16:creationId xmlns:a16="http://schemas.microsoft.com/office/drawing/2014/main" id="{81A2DB00-C774-52BD-622F-50591F0D700D}"/>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9451" name="Notes Placeholder 2">
            <a:extLst>
              <a:ext uri="{FF2B5EF4-FFF2-40B4-BE49-F238E27FC236}">
                <a16:creationId xmlns:a16="http://schemas.microsoft.com/office/drawing/2014/main" id="{7A0A426B-A779-EAE0-BB39-EC8737AEB834}"/>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79452" name="Slide Number Placeholder 3">
            <a:extLst>
              <a:ext uri="{FF2B5EF4-FFF2-40B4-BE49-F238E27FC236}">
                <a16:creationId xmlns:a16="http://schemas.microsoft.com/office/drawing/2014/main" id="{A1980F2F-54A4-ACB2-3696-3B25E6FAA9C3}"/>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D35FB20B-18BB-4B0D-9BD6-E758F64D0B2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08" name="Slide Image Placeholder 1">
            <a:extLst>
              <a:ext uri="{FF2B5EF4-FFF2-40B4-BE49-F238E27FC236}">
                <a16:creationId xmlns:a16="http://schemas.microsoft.com/office/drawing/2014/main" id="{F3F50B6C-1FBE-78CA-8362-1E4BC35BF248}"/>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1509" name="Notes Placeholder 2">
            <a:extLst>
              <a:ext uri="{FF2B5EF4-FFF2-40B4-BE49-F238E27FC236}">
                <a16:creationId xmlns:a16="http://schemas.microsoft.com/office/drawing/2014/main" id="{3D469463-25E5-F632-CD80-85963CB97FD8}"/>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81510" name="Slide Number Placeholder 3">
            <a:extLst>
              <a:ext uri="{FF2B5EF4-FFF2-40B4-BE49-F238E27FC236}">
                <a16:creationId xmlns:a16="http://schemas.microsoft.com/office/drawing/2014/main" id="{59B0A931-6E86-D08E-D2E5-629133C23F83}"/>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9FEE984F-8A43-484B-9EBC-98169C6112B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7" name="Slide Image Placeholder 1">
            <a:extLst>
              <a:ext uri="{FF2B5EF4-FFF2-40B4-BE49-F238E27FC236}">
                <a16:creationId xmlns:a16="http://schemas.microsoft.com/office/drawing/2014/main" id="{3D858264-5F06-6D39-B8C4-2A6D71E0651C}"/>
              </a:ext>
            </a:extLst>
          </p:cNvPr>
          <p:cNvSpPr>
            <a:spLocks noGrp="1" noRot="1" noChangeAspect="1" noChangeArrowheads="1" noTextEdit="1"/>
          </p:cNvSpPr>
          <p:nvPr>
            <p:ph type="sldImg"/>
          </p:nvPr>
        </p:nvSpPr>
        <p:spPr bwMode="auto">
          <a:xfrm>
            <a:off x="685800" y="1143000"/>
            <a:ext cx="5486400" cy="30861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2538" name="Notes Placeholder 2">
            <a:extLst>
              <a:ext uri="{FF2B5EF4-FFF2-40B4-BE49-F238E27FC236}">
                <a16:creationId xmlns:a16="http://schemas.microsoft.com/office/drawing/2014/main" id="{FC53AF57-6DD3-A6D0-049E-68063F88F5E6}"/>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dirty="0"/>
          </a:p>
        </p:txBody>
      </p:sp>
      <p:sp>
        <p:nvSpPr>
          <p:cNvPr id="82539" name="Slide Number Placeholder 3">
            <a:extLst>
              <a:ext uri="{FF2B5EF4-FFF2-40B4-BE49-F238E27FC236}">
                <a16:creationId xmlns:a16="http://schemas.microsoft.com/office/drawing/2014/main" id="{A6AF2001-A718-53B4-4EA1-F732AE0E61DB}"/>
              </a:ext>
            </a:extLst>
          </p:cNvPr>
          <p:cNvSpPr>
            <a:spLocks noGrp="1" noChangeArrowheads="1"/>
          </p:cNvSpPr>
          <p:nvPr>
            <p:ph type="sldNum" sz="quarter" idx="5"/>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5908D69-BCF3-4752-802A-0A969747953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910F9-901B-4D9D-8EC4-575A08E38907}" type="slidenum">
              <a:rPr lang="en-US" smtClean="0"/>
              <a:t>11</a:t>
            </a:fld>
            <a:endParaRPr lang="en-US"/>
          </a:p>
        </p:txBody>
      </p:sp>
    </p:spTree>
    <p:extLst>
      <p:ext uri="{BB962C8B-B14F-4D97-AF65-F5344CB8AC3E}">
        <p14:creationId xmlns:p14="http://schemas.microsoft.com/office/powerpoint/2010/main" val="3878980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398D2-65CD-D0B7-905C-7C2D5DC1F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9" r="18237"/>
          <a:stretch/>
        </p:blipFill>
        <p:spPr>
          <a:xfrm>
            <a:off x="3585185" y="0"/>
            <a:ext cx="8606816" cy="6858000"/>
          </a:xfrm>
          <a:prstGeom prst="rect">
            <a:avLst/>
          </a:prstGeom>
        </p:spPr>
      </p:pic>
      <p:sp>
        <p:nvSpPr>
          <p:cNvPr id="10" name="Parallelogram 2">
            <a:extLst>
              <a:ext uri="{FF2B5EF4-FFF2-40B4-BE49-F238E27FC236}">
                <a16:creationId xmlns:a16="http://schemas.microsoft.com/office/drawing/2014/main" id="{3A81F7EA-B56F-9AE3-3DD4-CC2F7756DCBA}"/>
              </a:ext>
            </a:extLst>
          </p:cNvPr>
          <p:cNvSpPr/>
          <p:nvPr userDrawn="1"/>
        </p:nvSpPr>
        <p:spPr>
          <a:xfrm>
            <a:off x="-156882" y="-18481"/>
            <a:ext cx="8306326" cy="6876481"/>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9">
            <a:extLst>
              <a:ext uri="{FF2B5EF4-FFF2-40B4-BE49-F238E27FC236}">
                <a16:creationId xmlns:a16="http://schemas.microsoft.com/office/drawing/2014/main" id="{2868D55A-ADD1-B10B-A806-0127216432D8}"/>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
        <p:nvSpPr>
          <p:cNvPr id="12" name="object 12">
            <a:extLst>
              <a:ext uri="{FF2B5EF4-FFF2-40B4-BE49-F238E27FC236}">
                <a16:creationId xmlns:a16="http://schemas.microsoft.com/office/drawing/2014/main" id="{9F5C6041-A8FC-441D-AB24-963E2C00DFE9}"/>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14" name="Picture 2" descr="Logo&#10;&#10;Description automatically generated">
            <a:extLst>
              <a:ext uri="{FF2B5EF4-FFF2-40B4-BE49-F238E27FC236}">
                <a16:creationId xmlns:a16="http://schemas.microsoft.com/office/drawing/2014/main" id="{FBD34707-2062-BE82-625E-D5DEEE3963FB}"/>
              </a:ext>
            </a:extLst>
          </p:cNvPr>
          <p:cNvPicPr>
            <a:picLocks noChangeAspect="1" noChangeArrowheads="1"/>
          </p:cNvPicPr>
          <p:nvPr userDrawn="1"/>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A63ACDD-FF36-F668-1B9F-A55DC2626B1A}"/>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8" name="Text Placeholder 5">
            <a:extLst>
              <a:ext uri="{FF2B5EF4-FFF2-40B4-BE49-F238E27FC236}">
                <a16:creationId xmlns:a16="http://schemas.microsoft.com/office/drawing/2014/main" id="{E7F7BA36-6D5E-B7CC-C335-DEA6227BE1CF}"/>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10111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Text Placeholder 3">
            <a:extLst>
              <a:ext uri="{FF2B5EF4-FFF2-40B4-BE49-F238E27FC236}">
                <a16:creationId xmlns:a16="http://schemas.microsoft.com/office/drawing/2014/main" id="{F9932060-CD96-74DB-C7F0-6928D4FC682E}"/>
              </a:ext>
            </a:extLst>
          </p:cNvPr>
          <p:cNvSpPr>
            <a:spLocks noGrp="1"/>
          </p:cNvSpPr>
          <p:nvPr>
            <p:ph type="body" sz="quarter" idx="15"/>
          </p:nvPr>
        </p:nvSpPr>
        <p:spPr>
          <a:xfrm>
            <a:off x="927848" y="1742739"/>
            <a:ext cx="10581154" cy="390059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1E7E208-B5A6-E9A6-54A6-87F0B470522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4877077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0B529-503C-7E6A-A596-59569EE0A3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9C409-30FE-8889-994E-4742AB93D150}"/>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71503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ACDB-D2B3-6CCC-163E-0482AE746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76110-474B-BF86-5DAE-1AF07B24D3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77B943-40BA-A26A-6C9E-B65C7C568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794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0D43-D10F-BCE6-0575-CAF2DA6C77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F56322-C0DC-C6CE-F5CE-D6A5BD5440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048D8B-1A93-527E-A286-B6E89BF0F7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996D-6429-7D4F-2D96-964966AAF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0FF9DC-A028-2DBA-EFBC-CAF380D0B5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376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2397-F3AC-ED73-E0AA-F2CFC0079BE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1362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731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9908-7C41-86EE-F143-9BE59EFDB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0F2854-7941-A7C9-0861-DB5F4CDAFB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926D68-FAF4-AE74-8382-B618DF9B1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92925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ACC2-2697-6AC8-12B6-3341C9DE4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42241-0F11-C3F2-F67F-C96B387D41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758EAF2-93CC-AE76-60FA-D8510C13C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6181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E124-DC10-28DF-626E-E3F198EEA6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A2EDD0-8DEC-AA04-F381-BF9B964905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1064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983AA-92D3-3793-8CC5-998EA707E8AC}"/>
              </a:ext>
            </a:extLst>
          </p:cNvPr>
          <p:cNvSpPr>
            <a:spLocks noGrp="1"/>
          </p:cNvSpPr>
          <p:nvPr>
            <p:ph type="title" orient="vert"/>
          </p:nvPr>
        </p:nvSpPr>
        <p:spPr>
          <a:xfrm>
            <a:off x="8720138" y="693738"/>
            <a:ext cx="2633662" cy="54832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59DBE4-3668-8226-440A-DD6D38264820}"/>
              </a:ext>
            </a:extLst>
          </p:cNvPr>
          <p:cNvSpPr>
            <a:spLocks noGrp="1"/>
          </p:cNvSpPr>
          <p:nvPr>
            <p:ph type="body" orient="vert" idx="1"/>
          </p:nvPr>
        </p:nvSpPr>
        <p:spPr>
          <a:xfrm>
            <a:off x="814388" y="693738"/>
            <a:ext cx="7753350" cy="548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85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No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ext Placeholder 2">
            <a:extLst>
              <a:ext uri="{FF2B5EF4-FFF2-40B4-BE49-F238E27FC236}">
                <a16:creationId xmlns:a16="http://schemas.microsoft.com/office/drawing/2014/main" id="{764E8C52-90C9-C144-E2A3-52D58607621E}"/>
              </a:ext>
            </a:extLst>
          </p:cNvPr>
          <p:cNvSpPr>
            <a:spLocks noGrp="1"/>
          </p:cNvSpPr>
          <p:nvPr>
            <p:ph type="body" sz="quarter" idx="17"/>
          </p:nvPr>
        </p:nvSpPr>
        <p:spPr>
          <a:xfrm>
            <a:off x="461818" y="2538298"/>
            <a:ext cx="4996848" cy="297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BAEDEF0-143A-2FC6-1C98-CBC1A49688BE}"/>
              </a:ext>
            </a:extLst>
          </p:cNvPr>
          <p:cNvSpPr>
            <a:spLocks noGrp="1"/>
          </p:cNvSpPr>
          <p:nvPr>
            <p:ph type="body" sz="quarter" idx="18"/>
          </p:nvPr>
        </p:nvSpPr>
        <p:spPr>
          <a:xfrm>
            <a:off x="6185648" y="2538298"/>
            <a:ext cx="4996423" cy="297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6661FB0-3C79-C9FB-A359-DD81D10D722A}"/>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A743B436-661F-208B-5C86-40B14100BD91}"/>
              </a:ext>
            </a:extLst>
          </p:cNvPr>
          <p:cNvSpPr>
            <a:spLocks noGrp="1"/>
          </p:cNvSpPr>
          <p:nvPr>
            <p:ph type="body" sz="quarter" idx="20" hasCustomPrompt="1"/>
          </p:nvPr>
        </p:nvSpPr>
        <p:spPr>
          <a:xfrm>
            <a:off x="461818" y="2101148"/>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D7EF3FA0-9DD8-BF0D-D886-4E369DB32E99}"/>
              </a:ext>
            </a:extLst>
          </p:cNvPr>
          <p:cNvSpPr>
            <a:spLocks noGrp="1"/>
          </p:cNvSpPr>
          <p:nvPr>
            <p:ph type="body" sz="quarter" idx="21" hasCustomPrompt="1"/>
          </p:nvPr>
        </p:nvSpPr>
        <p:spPr>
          <a:xfrm>
            <a:off x="6176534" y="2101148"/>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344258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2801342" y="2293241"/>
            <a:ext cx="3349159" cy="2368406"/>
          </a:xfrm>
          <a:prstGeom prst="rect">
            <a:avLst/>
          </a:prstGeom>
        </p:spPr>
        <p:txBody>
          <a:bodyPr/>
          <a:lstStyle>
            <a:lvl1pPr marL="0" indent="0">
              <a:buNone/>
              <a:defRPr/>
            </a:lvl1pPr>
          </a:lstStyle>
          <a:p>
            <a:endParaRPr lang="en-US"/>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8650941" y="2293241"/>
            <a:ext cx="3349159" cy="2368406"/>
          </a:xfrm>
          <a:prstGeom prst="rect">
            <a:avLst/>
          </a:prstGeom>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8A4457E9-85EB-C868-677A-4F35B9D8CB64}"/>
              </a:ext>
            </a:extLst>
          </p:cNvPr>
          <p:cNvSpPr>
            <a:spLocks noGrp="1"/>
          </p:cNvSpPr>
          <p:nvPr>
            <p:ph type="body" sz="quarter" idx="19"/>
          </p:nvPr>
        </p:nvSpPr>
        <p:spPr>
          <a:xfrm>
            <a:off x="530029" y="2805674"/>
            <a:ext cx="2149579" cy="1855974"/>
          </a:xfrm>
        </p:spPr>
        <p:txBody>
          <a:body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648729B3-2E3E-9BA9-0BA8-D572DC3848A0}"/>
              </a:ext>
            </a:extLst>
          </p:cNvPr>
          <p:cNvSpPr>
            <a:spLocks noGrp="1"/>
          </p:cNvSpPr>
          <p:nvPr>
            <p:ph type="body" sz="quarter" idx="20"/>
          </p:nvPr>
        </p:nvSpPr>
        <p:spPr>
          <a:xfrm>
            <a:off x="6405138" y="2805674"/>
            <a:ext cx="2149153" cy="1855974"/>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6024F35C-D4CB-1913-EFD1-F650F0B64DBE}"/>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5B301AF1-388D-441D-CBC5-FF1444226DF8}"/>
              </a:ext>
            </a:extLst>
          </p:cNvPr>
          <p:cNvSpPr>
            <a:spLocks noGrp="1"/>
          </p:cNvSpPr>
          <p:nvPr>
            <p:ph type="body" sz="quarter" idx="21" hasCustomPrompt="1"/>
          </p:nvPr>
        </p:nvSpPr>
        <p:spPr>
          <a:xfrm>
            <a:off x="530029"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8B4E1BC3-8834-86CC-BEC4-9BB29076EC97}"/>
              </a:ext>
            </a:extLst>
          </p:cNvPr>
          <p:cNvSpPr>
            <a:spLocks noGrp="1"/>
          </p:cNvSpPr>
          <p:nvPr>
            <p:ph type="body" sz="quarter" idx="22" hasCustomPrompt="1"/>
          </p:nvPr>
        </p:nvSpPr>
        <p:spPr>
          <a:xfrm>
            <a:off x="6401911"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146589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2801342" y="2293241"/>
            <a:ext cx="3349159" cy="2368406"/>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8650941" y="2293241"/>
            <a:ext cx="3349159" cy="2368406"/>
          </a:xfrm>
          <a:prstGeom prst="rect">
            <a:avLst/>
          </a:prstGeom>
        </p:spPr>
        <p:txBody>
          <a:bodyPr/>
          <a:lstStyle/>
          <a:p>
            <a:endParaRPr lang="en-US"/>
          </a:p>
        </p:txBody>
      </p:sp>
      <p:sp>
        <p:nvSpPr>
          <p:cNvPr id="4" name="Text Placeholder 3">
            <a:extLst>
              <a:ext uri="{FF2B5EF4-FFF2-40B4-BE49-F238E27FC236}">
                <a16:creationId xmlns:a16="http://schemas.microsoft.com/office/drawing/2014/main" id="{AECE525A-1537-7144-B3B1-ACC64947B3FE}"/>
              </a:ext>
            </a:extLst>
          </p:cNvPr>
          <p:cNvSpPr>
            <a:spLocks noGrp="1"/>
          </p:cNvSpPr>
          <p:nvPr>
            <p:ph type="body" sz="quarter" idx="19"/>
          </p:nvPr>
        </p:nvSpPr>
        <p:spPr>
          <a:xfrm>
            <a:off x="530029" y="2713225"/>
            <a:ext cx="2149579" cy="1948422"/>
          </a:xfrm>
        </p:spPr>
        <p:txBody>
          <a:body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449FD718-A55E-C207-E5CE-6A4C92F9F07B}"/>
              </a:ext>
            </a:extLst>
          </p:cNvPr>
          <p:cNvSpPr>
            <a:spLocks noGrp="1"/>
          </p:cNvSpPr>
          <p:nvPr>
            <p:ph type="body" sz="quarter" idx="20"/>
          </p:nvPr>
        </p:nvSpPr>
        <p:spPr>
          <a:xfrm>
            <a:off x="6405140" y="2713225"/>
            <a:ext cx="2149152" cy="1948422"/>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793B0CD0-7476-6DD8-0030-F0C370A61B3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82226167-4E67-CE46-2B10-FE883477C1D5}"/>
              </a:ext>
            </a:extLst>
          </p:cNvPr>
          <p:cNvSpPr>
            <a:spLocks noGrp="1"/>
          </p:cNvSpPr>
          <p:nvPr>
            <p:ph type="body" sz="quarter" idx="21" hasCustomPrompt="1"/>
          </p:nvPr>
        </p:nvSpPr>
        <p:spPr>
          <a:xfrm>
            <a:off x="530029"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B5B4F7D5-74A6-7BDF-D450-3571B845FCD0}"/>
              </a:ext>
            </a:extLst>
          </p:cNvPr>
          <p:cNvSpPr>
            <a:spLocks noGrp="1"/>
          </p:cNvSpPr>
          <p:nvPr>
            <p:ph type="body" sz="quarter" idx="22" hasCustomPrompt="1"/>
          </p:nvPr>
        </p:nvSpPr>
        <p:spPr>
          <a:xfrm>
            <a:off x="6401911"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126465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Picture Placeholder 14">
            <a:extLst>
              <a:ext uri="{FF2B5EF4-FFF2-40B4-BE49-F238E27FC236}">
                <a16:creationId xmlns:a16="http://schemas.microsoft.com/office/drawing/2014/main" id="{882916D2-D560-E22C-D8D6-29202BD0009F}"/>
              </a:ext>
            </a:extLst>
          </p:cNvPr>
          <p:cNvSpPr>
            <a:spLocks noGrp="1"/>
          </p:cNvSpPr>
          <p:nvPr>
            <p:ph type="pic" sz="quarter" idx="17"/>
          </p:nvPr>
        </p:nvSpPr>
        <p:spPr>
          <a:xfrm>
            <a:off x="815228" y="3414600"/>
            <a:ext cx="2924309" cy="2067578"/>
          </a:xfrm>
          <a:prstGeom prst="rect">
            <a:avLst/>
          </a:prstGeom>
        </p:spPr>
        <p:txBody>
          <a:bodyPr/>
          <a:lstStyle>
            <a:lvl1pPr marL="0" indent="0">
              <a:buNone/>
              <a:defRPr/>
            </a:lvl1pPr>
          </a:lstStyle>
          <a:p>
            <a:endParaRPr lang="en-US"/>
          </a:p>
        </p:txBody>
      </p:sp>
      <p:sp>
        <p:nvSpPr>
          <p:cNvPr id="17" name="Picture Placeholder 14">
            <a:extLst>
              <a:ext uri="{FF2B5EF4-FFF2-40B4-BE49-F238E27FC236}">
                <a16:creationId xmlns:a16="http://schemas.microsoft.com/office/drawing/2014/main" id="{657F7114-AAEC-44B1-E160-F772463E399B}"/>
              </a:ext>
            </a:extLst>
          </p:cNvPr>
          <p:cNvSpPr>
            <a:spLocks noGrp="1"/>
          </p:cNvSpPr>
          <p:nvPr>
            <p:ph type="pic" sz="quarter" idx="18"/>
          </p:nvPr>
        </p:nvSpPr>
        <p:spPr>
          <a:xfrm>
            <a:off x="4725098" y="3414600"/>
            <a:ext cx="2924309" cy="2067578"/>
          </a:xfrm>
          <a:prstGeom prst="rect">
            <a:avLst/>
          </a:prstGeom>
        </p:spPr>
        <p:txBody>
          <a:bodyPr/>
          <a:lstStyle>
            <a:lvl1pPr marL="0" indent="0">
              <a:buNone/>
              <a:defRPr/>
            </a:lvl1pPr>
          </a:lstStyle>
          <a:p>
            <a:endParaRPr lang="en-US"/>
          </a:p>
        </p:txBody>
      </p:sp>
      <p:sp>
        <p:nvSpPr>
          <p:cNvPr id="23" name="Picture Placeholder 14">
            <a:extLst>
              <a:ext uri="{FF2B5EF4-FFF2-40B4-BE49-F238E27FC236}">
                <a16:creationId xmlns:a16="http://schemas.microsoft.com/office/drawing/2014/main" id="{5FEC738F-E13A-5A75-C025-8B1BE29821B2}"/>
              </a:ext>
            </a:extLst>
          </p:cNvPr>
          <p:cNvSpPr>
            <a:spLocks noGrp="1"/>
          </p:cNvSpPr>
          <p:nvPr>
            <p:ph type="pic" sz="quarter" idx="21"/>
          </p:nvPr>
        </p:nvSpPr>
        <p:spPr>
          <a:xfrm>
            <a:off x="8469852" y="3474254"/>
            <a:ext cx="2924309" cy="2067578"/>
          </a:xfrm>
          <a:prstGeom prst="rect">
            <a:avLst/>
          </a:prstGeom>
        </p:spPr>
        <p:txBody>
          <a:bodyPr/>
          <a:lstStyle>
            <a:lvl1pPr marL="0" indent="0">
              <a:buNone/>
              <a:defRPr/>
            </a:lvl1pPr>
          </a:lstStyle>
          <a:p>
            <a:endParaRPr lang="en-US"/>
          </a:p>
        </p:txBody>
      </p:sp>
      <p:sp>
        <p:nvSpPr>
          <p:cNvPr id="10" name="Text Placeholder 9">
            <a:extLst>
              <a:ext uri="{FF2B5EF4-FFF2-40B4-BE49-F238E27FC236}">
                <a16:creationId xmlns:a16="http://schemas.microsoft.com/office/drawing/2014/main" id="{EA64B18D-1208-4B93-59DE-8D6B68ECB1D6}"/>
              </a:ext>
            </a:extLst>
          </p:cNvPr>
          <p:cNvSpPr>
            <a:spLocks noGrp="1"/>
          </p:cNvSpPr>
          <p:nvPr>
            <p:ph type="body" sz="quarter" idx="23"/>
          </p:nvPr>
        </p:nvSpPr>
        <p:spPr>
          <a:xfrm>
            <a:off x="815228" y="2085872"/>
            <a:ext cx="2924735" cy="1235273"/>
          </a:xfrm>
        </p:spPr>
        <p:txBody>
          <a:body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88CF3808-F9AA-3469-F83C-3C788179FA8F}"/>
              </a:ext>
            </a:extLst>
          </p:cNvPr>
          <p:cNvSpPr>
            <a:spLocks noGrp="1"/>
          </p:cNvSpPr>
          <p:nvPr>
            <p:ph type="body" sz="quarter" idx="24"/>
          </p:nvPr>
        </p:nvSpPr>
        <p:spPr>
          <a:xfrm>
            <a:off x="4725097" y="2102772"/>
            <a:ext cx="2924735" cy="1235273"/>
          </a:xfrm>
        </p:spPr>
        <p:txBody>
          <a:bodyPr/>
          <a:lstStyle/>
          <a:p>
            <a:pPr lvl="0"/>
            <a:r>
              <a:rPr lang="en-US"/>
              <a:t>Click to edit Master text styles</a:t>
            </a:r>
          </a:p>
          <a:p>
            <a:pPr lvl="1"/>
            <a:r>
              <a:rPr lang="en-US"/>
              <a:t>Second level</a:t>
            </a:r>
          </a:p>
        </p:txBody>
      </p:sp>
      <p:sp>
        <p:nvSpPr>
          <p:cNvPr id="13" name="Text Placeholder 9">
            <a:extLst>
              <a:ext uri="{FF2B5EF4-FFF2-40B4-BE49-F238E27FC236}">
                <a16:creationId xmlns:a16="http://schemas.microsoft.com/office/drawing/2014/main" id="{B14691C1-8772-6014-470F-260DFBB3DABF}"/>
              </a:ext>
            </a:extLst>
          </p:cNvPr>
          <p:cNvSpPr>
            <a:spLocks noGrp="1"/>
          </p:cNvSpPr>
          <p:nvPr>
            <p:ph type="body" sz="quarter" idx="25"/>
          </p:nvPr>
        </p:nvSpPr>
        <p:spPr>
          <a:xfrm>
            <a:off x="8469852" y="2148474"/>
            <a:ext cx="2924735" cy="1235273"/>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1A9721ED-2BEE-F1EA-26B3-94799697BA6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65E62BA5-EBD1-6F93-86A2-B9CBA1383FB2}"/>
              </a:ext>
            </a:extLst>
          </p:cNvPr>
          <p:cNvSpPr>
            <a:spLocks noGrp="1"/>
          </p:cNvSpPr>
          <p:nvPr>
            <p:ph type="body" sz="quarter" idx="26" hasCustomPrompt="1"/>
          </p:nvPr>
        </p:nvSpPr>
        <p:spPr>
          <a:xfrm>
            <a:off x="814892"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5" name="Text Placeholder 4">
            <a:extLst>
              <a:ext uri="{FF2B5EF4-FFF2-40B4-BE49-F238E27FC236}">
                <a16:creationId xmlns:a16="http://schemas.microsoft.com/office/drawing/2014/main" id="{F70D0151-14F5-C8CF-1AB9-B416BEECAE6D}"/>
              </a:ext>
            </a:extLst>
          </p:cNvPr>
          <p:cNvSpPr>
            <a:spLocks noGrp="1"/>
          </p:cNvSpPr>
          <p:nvPr>
            <p:ph type="body" sz="quarter" idx="27" hasCustomPrompt="1"/>
          </p:nvPr>
        </p:nvSpPr>
        <p:spPr>
          <a:xfrm>
            <a:off x="4725098"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C4229C00-8009-A0A9-90D6-8CBBBB10A82D}"/>
              </a:ext>
            </a:extLst>
          </p:cNvPr>
          <p:cNvSpPr>
            <a:spLocks noGrp="1"/>
          </p:cNvSpPr>
          <p:nvPr>
            <p:ph type="body" sz="quarter" idx="28" hasCustomPrompt="1"/>
          </p:nvPr>
        </p:nvSpPr>
        <p:spPr>
          <a:xfrm>
            <a:off x="8449236"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256334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Column Image Only">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Picture Placeholder 14">
            <a:extLst>
              <a:ext uri="{FF2B5EF4-FFF2-40B4-BE49-F238E27FC236}">
                <a16:creationId xmlns:a16="http://schemas.microsoft.com/office/drawing/2014/main" id="{FFB0769C-24AA-588D-0F11-0CE77C29D2F3}"/>
              </a:ext>
            </a:extLst>
          </p:cNvPr>
          <p:cNvSpPr>
            <a:spLocks noGrp="1"/>
          </p:cNvSpPr>
          <p:nvPr>
            <p:ph type="pic" sz="quarter" idx="17"/>
          </p:nvPr>
        </p:nvSpPr>
        <p:spPr>
          <a:xfrm>
            <a:off x="460417" y="1708272"/>
            <a:ext cx="5634182" cy="4005649"/>
          </a:xfrm>
          <a:prstGeom prst="rect">
            <a:avLst/>
          </a:prstGeom>
        </p:spPr>
        <p:txBody>
          <a:bodyPr/>
          <a:lstStyle>
            <a:lvl1pPr marL="0" indent="0">
              <a:buNone/>
              <a:defRPr/>
            </a:lvl1pPr>
          </a:lstStyle>
          <a:p>
            <a:endParaRPr lang="en-US"/>
          </a:p>
        </p:txBody>
      </p:sp>
      <p:sp>
        <p:nvSpPr>
          <p:cNvPr id="10" name="Picture Placeholder 14">
            <a:extLst>
              <a:ext uri="{FF2B5EF4-FFF2-40B4-BE49-F238E27FC236}">
                <a16:creationId xmlns:a16="http://schemas.microsoft.com/office/drawing/2014/main" id="{CBE39098-C769-0F95-2F80-27D4207F6040}"/>
              </a:ext>
            </a:extLst>
          </p:cNvPr>
          <p:cNvSpPr>
            <a:spLocks noGrp="1"/>
          </p:cNvSpPr>
          <p:nvPr>
            <p:ph type="pic" sz="quarter" idx="18"/>
          </p:nvPr>
        </p:nvSpPr>
        <p:spPr>
          <a:xfrm>
            <a:off x="6209035" y="1708272"/>
            <a:ext cx="5634182" cy="4005649"/>
          </a:xfrm>
          <a:prstGeom prst="rect">
            <a:avLst/>
          </a:prstGeom>
        </p:spPr>
        <p:txBody>
          <a:bodyPr/>
          <a:lstStyle>
            <a:lvl1pPr marL="0" indent="0">
              <a:buNone/>
              <a:defRPr/>
            </a:lvl1pPr>
          </a:lstStyle>
          <a:p>
            <a:endParaRPr lang="en-US"/>
          </a:p>
        </p:txBody>
      </p:sp>
      <p:sp>
        <p:nvSpPr>
          <p:cNvPr id="2" name="Title Placeholder 1">
            <a:extLst>
              <a:ext uri="{FF2B5EF4-FFF2-40B4-BE49-F238E27FC236}">
                <a16:creationId xmlns:a16="http://schemas.microsoft.com/office/drawing/2014/main" id="{9BE72887-3515-C229-13F6-B2A6315A3FFB}"/>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058223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3" name="Picture Placeholder 32">
            <a:extLst>
              <a:ext uri="{FF2B5EF4-FFF2-40B4-BE49-F238E27FC236}">
                <a16:creationId xmlns:a16="http://schemas.microsoft.com/office/drawing/2014/main" id="{7AAFC4BB-FA74-F19D-84F6-957868262439}"/>
              </a:ext>
            </a:extLst>
          </p:cNvPr>
          <p:cNvSpPr>
            <a:spLocks noGrp="1"/>
          </p:cNvSpPr>
          <p:nvPr>
            <p:ph type="pic" sz="quarter" idx="17"/>
          </p:nvPr>
        </p:nvSpPr>
        <p:spPr>
          <a:xfrm>
            <a:off x="4594765" y="1625340"/>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34" name="Picture Placeholder 32">
            <a:extLst>
              <a:ext uri="{FF2B5EF4-FFF2-40B4-BE49-F238E27FC236}">
                <a16:creationId xmlns:a16="http://schemas.microsoft.com/office/drawing/2014/main" id="{E7D6B847-0A65-0601-B9BD-483E59462DC4}"/>
              </a:ext>
            </a:extLst>
          </p:cNvPr>
          <p:cNvSpPr>
            <a:spLocks noGrp="1"/>
          </p:cNvSpPr>
          <p:nvPr>
            <p:ph type="pic" sz="quarter" idx="18"/>
          </p:nvPr>
        </p:nvSpPr>
        <p:spPr>
          <a:xfrm>
            <a:off x="7385516" y="1625339"/>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5" name="Text Placeholder 4">
            <a:extLst>
              <a:ext uri="{FF2B5EF4-FFF2-40B4-BE49-F238E27FC236}">
                <a16:creationId xmlns:a16="http://schemas.microsoft.com/office/drawing/2014/main" id="{22850864-F6B0-44C0-746E-55697B0DB502}"/>
              </a:ext>
            </a:extLst>
          </p:cNvPr>
          <p:cNvSpPr>
            <a:spLocks noGrp="1"/>
          </p:cNvSpPr>
          <p:nvPr>
            <p:ph type="body" sz="quarter" idx="19"/>
          </p:nvPr>
        </p:nvSpPr>
        <p:spPr>
          <a:xfrm>
            <a:off x="554691" y="3031191"/>
            <a:ext cx="2067485" cy="2022662"/>
          </a:xfrm>
        </p:spPr>
        <p:txBody>
          <a:body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0A300D43-A1AB-B98A-BF59-1A24EC210BFF}"/>
              </a:ext>
            </a:extLst>
          </p:cNvPr>
          <p:cNvSpPr>
            <a:spLocks noGrp="1"/>
          </p:cNvSpPr>
          <p:nvPr>
            <p:ph type="body" sz="quarter" idx="20"/>
          </p:nvPr>
        </p:nvSpPr>
        <p:spPr>
          <a:xfrm>
            <a:off x="2888913" y="3031191"/>
            <a:ext cx="2067485" cy="2022662"/>
          </a:xfrm>
        </p:spPr>
        <p:txBody>
          <a:bodyPr/>
          <a:lstStyle/>
          <a:p>
            <a:pPr lvl="0"/>
            <a:r>
              <a:rPr lang="en-US"/>
              <a:t>Click to edit Master text styles</a:t>
            </a:r>
          </a:p>
          <a:p>
            <a:pPr lvl="1"/>
            <a:r>
              <a:rPr lang="en-US"/>
              <a:t>Second level</a:t>
            </a:r>
          </a:p>
        </p:txBody>
      </p:sp>
      <p:sp>
        <p:nvSpPr>
          <p:cNvPr id="3" name="Title Placeholder 1">
            <a:extLst>
              <a:ext uri="{FF2B5EF4-FFF2-40B4-BE49-F238E27FC236}">
                <a16:creationId xmlns:a16="http://schemas.microsoft.com/office/drawing/2014/main" id="{27FA4218-A04D-30AD-0916-C3795BFF9C2E}"/>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651C8371-9CD3-05C5-0396-21098698650E}"/>
              </a:ext>
            </a:extLst>
          </p:cNvPr>
          <p:cNvSpPr>
            <a:spLocks noGrp="1"/>
          </p:cNvSpPr>
          <p:nvPr>
            <p:ph type="body" sz="quarter" idx="21" hasCustomPrompt="1"/>
          </p:nvPr>
        </p:nvSpPr>
        <p:spPr>
          <a:xfrm>
            <a:off x="530029" y="2591673"/>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4" name="Text Placeholder 4">
            <a:extLst>
              <a:ext uri="{FF2B5EF4-FFF2-40B4-BE49-F238E27FC236}">
                <a16:creationId xmlns:a16="http://schemas.microsoft.com/office/drawing/2014/main" id="{F75C1528-F41A-A30F-F8CE-AFC86AFD66AE}"/>
              </a:ext>
            </a:extLst>
          </p:cNvPr>
          <p:cNvSpPr>
            <a:spLocks noGrp="1"/>
          </p:cNvSpPr>
          <p:nvPr>
            <p:ph type="body" sz="quarter" idx="22" hasCustomPrompt="1"/>
          </p:nvPr>
        </p:nvSpPr>
        <p:spPr>
          <a:xfrm>
            <a:off x="2868706" y="2591673"/>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810691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 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Picture Placeholder 32">
            <a:extLst>
              <a:ext uri="{FF2B5EF4-FFF2-40B4-BE49-F238E27FC236}">
                <a16:creationId xmlns:a16="http://schemas.microsoft.com/office/drawing/2014/main" id="{4AB60AEB-8808-4128-559F-AAF53CFA90F9}"/>
              </a:ext>
            </a:extLst>
          </p:cNvPr>
          <p:cNvSpPr>
            <a:spLocks noGrp="1"/>
          </p:cNvSpPr>
          <p:nvPr>
            <p:ph type="pic" sz="quarter" idx="17"/>
          </p:nvPr>
        </p:nvSpPr>
        <p:spPr>
          <a:xfrm>
            <a:off x="2153479" y="1915734"/>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15" name="Picture Placeholder 32">
            <a:extLst>
              <a:ext uri="{FF2B5EF4-FFF2-40B4-BE49-F238E27FC236}">
                <a16:creationId xmlns:a16="http://schemas.microsoft.com/office/drawing/2014/main" id="{35DD90AA-89A2-B5E1-83DB-B6B231015C76}"/>
              </a:ext>
            </a:extLst>
          </p:cNvPr>
          <p:cNvSpPr>
            <a:spLocks noGrp="1"/>
          </p:cNvSpPr>
          <p:nvPr>
            <p:ph type="pic" sz="quarter" idx="18"/>
          </p:nvPr>
        </p:nvSpPr>
        <p:spPr>
          <a:xfrm>
            <a:off x="4944230" y="1915733"/>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61C8053F-51CF-A9D1-F74F-70AE096F7145}"/>
              </a:ext>
            </a:extLst>
          </p:cNvPr>
          <p:cNvSpPr>
            <a:spLocks noGrp="1"/>
          </p:cNvSpPr>
          <p:nvPr>
            <p:ph type="body" sz="quarter" idx="19"/>
          </p:nvPr>
        </p:nvSpPr>
        <p:spPr>
          <a:xfrm>
            <a:off x="554691" y="3030637"/>
            <a:ext cx="2067485" cy="2234099"/>
          </a:xfrm>
        </p:spPr>
        <p:txBody>
          <a:bodyPr/>
          <a:lstStyle/>
          <a:p>
            <a:pPr lvl="0"/>
            <a:r>
              <a:rPr lang="en-US"/>
              <a:t>Click to edit Master text styles</a:t>
            </a:r>
          </a:p>
          <a:p>
            <a:pPr lvl="1"/>
            <a:r>
              <a:rPr lang="en-US"/>
              <a:t>Second level</a:t>
            </a:r>
          </a:p>
          <a:p>
            <a:pPr lvl="2"/>
            <a:endParaRPr lang="en-US"/>
          </a:p>
        </p:txBody>
      </p:sp>
      <p:sp>
        <p:nvSpPr>
          <p:cNvPr id="13" name="Text Placeholder 12">
            <a:extLst>
              <a:ext uri="{FF2B5EF4-FFF2-40B4-BE49-F238E27FC236}">
                <a16:creationId xmlns:a16="http://schemas.microsoft.com/office/drawing/2014/main" id="{A86ABE1A-9128-7183-2CA6-847599D4F0F3}"/>
              </a:ext>
            </a:extLst>
          </p:cNvPr>
          <p:cNvSpPr>
            <a:spLocks noGrp="1"/>
          </p:cNvSpPr>
          <p:nvPr>
            <p:ph type="body" sz="quarter" idx="20"/>
          </p:nvPr>
        </p:nvSpPr>
        <p:spPr>
          <a:xfrm>
            <a:off x="9560560" y="3030637"/>
            <a:ext cx="2066944" cy="2234098"/>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08956BB5-1F6D-F193-25F9-DAB550085532}"/>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9142F8BB-B2CF-F124-6930-7B6EAB4A0FD4}"/>
              </a:ext>
            </a:extLst>
          </p:cNvPr>
          <p:cNvSpPr>
            <a:spLocks noGrp="1"/>
          </p:cNvSpPr>
          <p:nvPr>
            <p:ph type="body" sz="quarter" idx="21" hasCustomPrompt="1"/>
          </p:nvPr>
        </p:nvSpPr>
        <p:spPr>
          <a:xfrm>
            <a:off x="530029" y="2653808"/>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821E68B7-A6AA-51D6-A041-9E37EDCFEA48}"/>
              </a:ext>
            </a:extLst>
          </p:cNvPr>
          <p:cNvSpPr>
            <a:spLocks noGrp="1"/>
          </p:cNvSpPr>
          <p:nvPr>
            <p:ph type="body" sz="quarter" idx="22" hasCustomPrompt="1"/>
          </p:nvPr>
        </p:nvSpPr>
        <p:spPr>
          <a:xfrm>
            <a:off x="9525000" y="2653808"/>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029825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with Image">
    <p:spTree>
      <p:nvGrpSpPr>
        <p:cNvPr id="1" name=""/>
        <p:cNvGrpSpPr/>
        <p:nvPr/>
      </p:nvGrpSpPr>
      <p:grpSpPr>
        <a:xfrm>
          <a:off x="0" y="0"/>
          <a:ext cx="0" cy="0"/>
          <a:chOff x="0" y="0"/>
          <a:chExt cx="0" cy="0"/>
        </a:xfrm>
      </p:grpSpPr>
      <p:pic>
        <p:nvPicPr>
          <p:cNvPr id="12" name="object 899">
            <a:extLst>
              <a:ext uri="{FF2B5EF4-FFF2-40B4-BE49-F238E27FC236}">
                <a16:creationId xmlns:a16="http://schemas.microsoft.com/office/drawing/2014/main" id="{2D703294-6490-02C1-77A7-F41164EB1EA2}"/>
              </a:ext>
            </a:extLst>
          </p:cNvPr>
          <p:cNvPicPr/>
          <p:nvPr userDrawn="1"/>
        </p:nvPicPr>
        <p:blipFill rotWithShape="1">
          <a:blip r:embed="rId2" cstate="print">
            <a:extLst>
              <a:ext uri="{28A0092B-C50C-407E-A947-70E740481C1C}">
                <a14:useLocalDpi xmlns:a14="http://schemas.microsoft.com/office/drawing/2010/main" val="0"/>
              </a:ext>
            </a:extLst>
          </a:blip>
          <a:srcRect l="29887" r="16667"/>
          <a:stretch/>
        </p:blipFill>
        <p:spPr>
          <a:xfrm>
            <a:off x="7314569" y="-42022"/>
            <a:ext cx="5485875" cy="6900799"/>
          </a:xfrm>
          <a:prstGeom prst="rect">
            <a:avLst/>
          </a:prstGeom>
        </p:spPr>
      </p:pic>
      <p:sp>
        <p:nvSpPr>
          <p:cNvPr id="13" name="Parallelogram 13">
            <a:extLst>
              <a:ext uri="{FF2B5EF4-FFF2-40B4-BE49-F238E27FC236}">
                <a16:creationId xmlns:a16="http://schemas.microsoft.com/office/drawing/2014/main" id="{3455F677-C3D5-2CA7-4085-14741961FBA9}"/>
              </a:ext>
            </a:extLst>
          </p:cNvPr>
          <p:cNvSpPr/>
          <p:nvPr userDrawn="1"/>
        </p:nvSpPr>
        <p:spPr>
          <a:xfrm>
            <a:off x="-4573" y="-78275"/>
            <a:ext cx="10171379" cy="6937090"/>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2" descr="Logo&#10;&#10;Description automatically generated">
            <a:extLst>
              <a:ext uri="{FF2B5EF4-FFF2-40B4-BE49-F238E27FC236}">
                <a16:creationId xmlns:a16="http://schemas.microsoft.com/office/drawing/2014/main" id="{EA6DD8D7-E718-7A06-AE50-33CA596CF4A0}"/>
              </a:ext>
            </a:extLst>
          </p:cNvPr>
          <p:cNvPicPr>
            <a:picLocks noChangeAspect="1" noChangeArrowheads="1"/>
          </p:cNvPicPr>
          <p:nvPr userDrawn="1"/>
        </p:nvPicPr>
        <p:blipFill>
          <a:blip r:embed="rId3"/>
          <a:srcRect/>
          <a:stretch>
            <a:fillRect/>
          </a:stretch>
        </p:blipFill>
        <p:spPr bwMode="auto">
          <a:xfrm>
            <a:off x="5765928" y="5719790"/>
            <a:ext cx="2487090" cy="665017"/>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3244">
            <a:extLst>
              <a:ext uri="{FF2B5EF4-FFF2-40B4-BE49-F238E27FC236}">
                <a16:creationId xmlns:a16="http://schemas.microsoft.com/office/drawing/2014/main" id="{47B66C7D-1135-10B4-AB89-611540E88F4C}"/>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7" name="Rectangle 16">
            <a:extLst>
              <a:ext uri="{FF2B5EF4-FFF2-40B4-BE49-F238E27FC236}">
                <a16:creationId xmlns:a16="http://schemas.microsoft.com/office/drawing/2014/main" id="{C4AB385A-4B93-A922-C0D9-5585D3ED987A}"/>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Text Placeholder 7">
            <a:extLst>
              <a:ext uri="{FF2B5EF4-FFF2-40B4-BE49-F238E27FC236}">
                <a16:creationId xmlns:a16="http://schemas.microsoft.com/office/drawing/2014/main" id="{00253A5C-0D80-A1A7-CB59-4371F4E9455A}"/>
              </a:ext>
            </a:extLst>
          </p:cNvPr>
          <p:cNvSpPr>
            <a:spLocks noGrp="1"/>
          </p:cNvSpPr>
          <p:nvPr>
            <p:ph type="body" sz="quarter" idx="17"/>
          </p:nvPr>
        </p:nvSpPr>
        <p:spPr>
          <a:xfrm>
            <a:off x="815229" y="2170479"/>
            <a:ext cx="6692713" cy="1064559"/>
          </a:xfrm>
        </p:spPr>
        <p:txBody>
          <a:bodyPr/>
          <a:lstStyle/>
          <a:p>
            <a:pPr lvl="0"/>
            <a:r>
              <a:rPr lang="en-US"/>
              <a:t>Click to edit Master text styles</a:t>
            </a:r>
          </a:p>
          <a:p>
            <a:pPr lvl="1"/>
            <a:r>
              <a:rPr lang="en-US"/>
              <a:t>Second level</a:t>
            </a:r>
          </a:p>
          <a:p>
            <a:pPr lvl="2"/>
            <a:r>
              <a:rPr lang="en-US"/>
              <a:t>Third level</a:t>
            </a:r>
          </a:p>
        </p:txBody>
      </p:sp>
      <p:sp>
        <p:nvSpPr>
          <p:cNvPr id="9" name="Text Placeholder 7">
            <a:extLst>
              <a:ext uri="{FF2B5EF4-FFF2-40B4-BE49-F238E27FC236}">
                <a16:creationId xmlns:a16="http://schemas.microsoft.com/office/drawing/2014/main" id="{6C6C2DBE-1F70-C824-ECD9-3BA360C6EE48}"/>
              </a:ext>
            </a:extLst>
          </p:cNvPr>
          <p:cNvSpPr>
            <a:spLocks noGrp="1"/>
          </p:cNvSpPr>
          <p:nvPr>
            <p:ph type="body" sz="quarter" idx="18"/>
          </p:nvPr>
        </p:nvSpPr>
        <p:spPr>
          <a:xfrm>
            <a:off x="814577" y="3922415"/>
            <a:ext cx="6692713" cy="1064559"/>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48A52BDF-8338-A4F0-1D5C-B1F838D8A89A}"/>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7C90DFEA-EEA3-5B38-BC44-281783D06B3F}"/>
              </a:ext>
            </a:extLst>
          </p:cNvPr>
          <p:cNvSpPr>
            <a:spLocks noGrp="1"/>
          </p:cNvSpPr>
          <p:nvPr>
            <p:ph type="body" sz="quarter" idx="21" hasCustomPrompt="1"/>
          </p:nvPr>
        </p:nvSpPr>
        <p:spPr>
          <a:xfrm>
            <a:off x="814577" y="1726331"/>
            <a:ext cx="6693364"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BE28B85D-89A6-0699-97C4-35E0A7A29A87}"/>
              </a:ext>
            </a:extLst>
          </p:cNvPr>
          <p:cNvSpPr>
            <a:spLocks noGrp="1"/>
          </p:cNvSpPr>
          <p:nvPr>
            <p:ph type="body" sz="quarter" idx="22" hasCustomPrompt="1"/>
          </p:nvPr>
        </p:nvSpPr>
        <p:spPr>
          <a:xfrm>
            <a:off x="814577" y="3473824"/>
            <a:ext cx="6693364"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271887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lank Char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4" name="Chart Placeholder 3">
            <a:extLst>
              <a:ext uri="{FF2B5EF4-FFF2-40B4-BE49-F238E27FC236}">
                <a16:creationId xmlns:a16="http://schemas.microsoft.com/office/drawing/2014/main" id="{6C2E31EB-8455-06A2-6C97-FD7DDB63B5BC}"/>
              </a:ext>
            </a:extLst>
          </p:cNvPr>
          <p:cNvSpPr>
            <a:spLocks noGrp="1"/>
          </p:cNvSpPr>
          <p:nvPr>
            <p:ph type="chart" sz="quarter" idx="11"/>
          </p:nvPr>
        </p:nvSpPr>
        <p:spPr>
          <a:xfrm>
            <a:off x="2166117" y="2035441"/>
            <a:ext cx="7859762" cy="3510863"/>
          </a:xfrm>
          <a:prstGeom prst="rect">
            <a:avLst/>
          </a:prstGeom>
        </p:spPr>
        <p:txBody>
          <a:bodyPr/>
          <a:lstStyle>
            <a:lvl1pPr marL="0" indent="0">
              <a:buNone/>
              <a:defRPr/>
            </a:lvl1pPr>
          </a:lstStyle>
          <a:p>
            <a:endParaRPr lang="en-US"/>
          </a:p>
        </p:txBody>
      </p:sp>
      <p:sp>
        <p:nvSpPr>
          <p:cNvPr id="2" name="Title Placeholder 1">
            <a:extLst>
              <a:ext uri="{FF2B5EF4-FFF2-40B4-BE49-F238E27FC236}">
                <a16:creationId xmlns:a16="http://schemas.microsoft.com/office/drawing/2014/main" id="{6B3AB8DC-5B3A-86D6-41E2-74E4950CE5B8}"/>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359F05D5-352F-FA0F-38E5-0A640B51339A}"/>
              </a:ext>
            </a:extLst>
          </p:cNvPr>
          <p:cNvSpPr>
            <a:spLocks noGrp="1"/>
          </p:cNvSpPr>
          <p:nvPr>
            <p:ph type="body" sz="quarter" idx="21" hasCustomPrompt="1"/>
          </p:nvPr>
        </p:nvSpPr>
        <p:spPr>
          <a:xfrm>
            <a:off x="3518647" y="1599952"/>
            <a:ext cx="5249956" cy="376828"/>
          </a:xfrm>
        </p:spPr>
        <p:txBody>
          <a:bodyPr/>
          <a:lstStyle>
            <a:lvl1pPr marL="0" indent="0" algn="ctr">
              <a:buNone/>
              <a:defRPr sz="1941">
                <a:solidFill>
                  <a:srgbClr val="2460AD"/>
                </a:solidFill>
                <a:latin typeface="Avenir LT Std 65 Medium" panose="020B0603020203020204" pitchFamily="34" charset="0"/>
              </a:defRPr>
            </a:lvl1pPr>
          </a:lstStyle>
          <a:p>
            <a:pPr lvl="0"/>
            <a:r>
              <a:rPr lang="en-US"/>
              <a:t>Chart Title</a:t>
            </a:r>
          </a:p>
        </p:txBody>
      </p:sp>
    </p:spTree>
    <p:extLst>
      <p:ext uri="{BB962C8B-B14F-4D97-AF65-F5344CB8AC3E}">
        <p14:creationId xmlns:p14="http://schemas.microsoft.com/office/powerpoint/2010/main" val="2596654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7D87C-87AC-15F8-6F2D-F138E8EAE3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 r="47796"/>
          <a:stretch/>
        </p:blipFill>
        <p:spPr>
          <a:xfrm>
            <a:off x="5827059" y="0"/>
            <a:ext cx="6364941" cy="6858000"/>
          </a:xfrm>
          <a:prstGeom prst="rect">
            <a:avLst/>
          </a:prstGeom>
        </p:spPr>
      </p:pic>
      <p:sp>
        <p:nvSpPr>
          <p:cNvPr id="7" name="Parallelogram 2">
            <a:extLst>
              <a:ext uri="{FF2B5EF4-FFF2-40B4-BE49-F238E27FC236}">
                <a16:creationId xmlns:a16="http://schemas.microsoft.com/office/drawing/2014/main" id="{10BA730E-7709-6407-17F5-13154B7F3FB4}"/>
              </a:ext>
            </a:extLst>
          </p:cNvPr>
          <p:cNvSpPr/>
          <p:nvPr userDrawn="1"/>
        </p:nvSpPr>
        <p:spPr>
          <a:xfrm>
            <a:off x="-156882" y="-97118"/>
            <a:ext cx="8351149" cy="6966128"/>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bject 13">
            <a:extLst>
              <a:ext uri="{FF2B5EF4-FFF2-40B4-BE49-F238E27FC236}">
                <a16:creationId xmlns:a16="http://schemas.microsoft.com/office/drawing/2014/main" id="{E73109E1-7EA8-7C8B-4012-13C54DCFF6EB}"/>
              </a:ext>
            </a:extLst>
          </p:cNvPr>
          <p:cNvSpPr/>
          <p:nvPr userDrawn="1"/>
        </p:nvSpPr>
        <p:spPr>
          <a:xfrm>
            <a:off x="0" y="1143310"/>
            <a:ext cx="12192000" cy="4211780"/>
          </a:xfrm>
          <a:prstGeom prst="rect">
            <a:avLst/>
          </a:prstGeom>
          <a:ln w="12700">
            <a:noFill/>
          </a:ln>
        </p:spPr>
        <p:txBody>
          <a:bodyPr wrap="square" lIns="0" tIns="0" rIns="0" bIns="0" rtlCol="0"/>
          <a:lstStyle/>
          <a:p>
            <a:endParaRPr sz="1588"/>
          </a:p>
        </p:txBody>
      </p:sp>
      <p:sp>
        <p:nvSpPr>
          <p:cNvPr id="4" name="object 12">
            <a:extLst>
              <a:ext uri="{FF2B5EF4-FFF2-40B4-BE49-F238E27FC236}">
                <a16:creationId xmlns:a16="http://schemas.microsoft.com/office/drawing/2014/main" id="{29A0886E-4FCA-2D4C-8D3F-E91CE9302EE4}"/>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5" name="Picture 2" descr="Logo&#10;&#10;Description automatically generated">
            <a:extLst>
              <a:ext uri="{FF2B5EF4-FFF2-40B4-BE49-F238E27FC236}">
                <a16:creationId xmlns:a16="http://schemas.microsoft.com/office/drawing/2014/main" id="{5114A12D-4A54-E0AC-CD02-5285ECFBADC1}"/>
              </a:ext>
            </a:extLst>
          </p:cNvPr>
          <p:cNvPicPr>
            <a:picLocks noChangeAspect="1" noChangeArrowheads="1"/>
          </p:cNvPicPr>
          <p:nvPr userDrawn="1"/>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943E35CE-661C-2F01-7F01-368E00A96780}"/>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14" name="Text Placeholder 5">
            <a:extLst>
              <a:ext uri="{FF2B5EF4-FFF2-40B4-BE49-F238E27FC236}">
                <a16:creationId xmlns:a16="http://schemas.microsoft.com/office/drawing/2014/main" id="{D32F781A-8328-2D3F-C009-41ED97DE7548}"/>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
        <p:nvSpPr>
          <p:cNvPr id="15" name="object 9">
            <a:extLst>
              <a:ext uri="{FF2B5EF4-FFF2-40B4-BE49-F238E27FC236}">
                <a16:creationId xmlns:a16="http://schemas.microsoft.com/office/drawing/2014/main" id="{45C62E12-F76B-F8BC-527A-6D2BDE537713}"/>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Tree>
    <p:extLst>
      <p:ext uri="{BB962C8B-B14F-4D97-AF65-F5344CB8AC3E}">
        <p14:creationId xmlns:p14="http://schemas.microsoft.com/office/powerpoint/2010/main" val="346348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lank Charts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3" name="Chart Placeholder 3">
            <a:extLst>
              <a:ext uri="{FF2B5EF4-FFF2-40B4-BE49-F238E27FC236}">
                <a16:creationId xmlns:a16="http://schemas.microsoft.com/office/drawing/2014/main" id="{1214A7FE-CD32-4D2E-2E31-56761E1D8B08}"/>
              </a:ext>
            </a:extLst>
          </p:cNvPr>
          <p:cNvSpPr>
            <a:spLocks noGrp="1"/>
          </p:cNvSpPr>
          <p:nvPr>
            <p:ph type="chart" sz="quarter" idx="11"/>
          </p:nvPr>
        </p:nvSpPr>
        <p:spPr>
          <a:xfrm>
            <a:off x="5350870" y="2041841"/>
            <a:ext cx="6563416" cy="3510863"/>
          </a:xfrm>
          <a:prstGeom prst="rect">
            <a:avLst/>
          </a:prstGeom>
        </p:spPr>
        <p:txBody>
          <a:bodyPr/>
          <a:lstStyle/>
          <a:p>
            <a:endParaRPr lang="en-US"/>
          </a:p>
        </p:txBody>
      </p:sp>
      <p:sp>
        <p:nvSpPr>
          <p:cNvPr id="12" name="Text Placeholder 11">
            <a:extLst>
              <a:ext uri="{FF2B5EF4-FFF2-40B4-BE49-F238E27FC236}">
                <a16:creationId xmlns:a16="http://schemas.microsoft.com/office/drawing/2014/main" id="{112AFE80-8DBA-9260-CD32-72832B88466F}"/>
              </a:ext>
            </a:extLst>
          </p:cNvPr>
          <p:cNvSpPr>
            <a:spLocks noGrp="1"/>
          </p:cNvSpPr>
          <p:nvPr>
            <p:ph type="body" sz="quarter" idx="16"/>
          </p:nvPr>
        </p:nvSpPr>
        <p:spPr>
          <a:xfrm>
            <a:off x="814987" y="2700618"/>
            <a:ext cx="3628146" cy="2759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5111A0FE-EB70-7B58-B874-11F030AD1144}"/>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1" name="Text Placeholder 4">
            <a:extLst>
              <a:ext uri="{FF2B5EF4-FFF2-40B4-BE49-F238E27FC236}">
                <a16:creationId xmlns:a16="http://schemas.microsoft.com/office/drawing/2014/main" id="{BCF799B5-ACCF-FAED-A6DD-8063AA3520EC}"/>
              </a:ext>
            </a:extLst>
          </p:cNvPr>
          <p:cNvSpPr>
            <a:spLocks noGrp="1"/>
          </p:cNvSpPr>
          <p:nvPr>
            <p:ph type="body" sz="quarter" idx="21" hasCustomPrompt="1"/>
          </p:nvPr>
        </p:nvSpPr>
        <p:spPr>
          <a:xfrm>
            <a:off x="814986" y="2298889"/>
            <a:ext cx="3628146"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4441663F-37D0-E5FF-2534-7767700B4462}"/>
              </a:ext>
            </a:extLst>
          </p:cNvPr>
          <p:cNvSpPr>
            <a:spLocks noGrp="1"/>
          </p:cNvSpPr>
          <p:nvPr>
            <p:ph type="body" sz="quarter" idx="22" hasCustomPrompt="1"/>
          </p:nvPr>
        </p:nvSpPr>
        <p:spPr>
          <a:xfrm>
            <a:off x="5356412" y="1613647"/>
            <a:ext cx="6557874" cy="376828"/>
          </a:xfrm>
        </p:spPr>
        <p:txBody>
          <a:bodyPr/>
          <a:lstStyle>
            <a:lvl1pPr marL="0" indent="0" algn="ctr">
              <a:buNone/>
              <a:defRPr sz="1941">
                <a:solidFill>
                  <a:srgbClr val="2460AD"/>
                </a:solidFill>
                <a:latin typeface="Avenir LT Std 65 Medium" panose="020B0603020203020204" pitchFamily="34" charset="0"/>
              </a:defRPr>
            </a:lvl1pPr>
          </a:lstStyle>
          <a:p>
            <a:pPr lvl="0"/>
            <a:r>
              <a:rPr lang="en-US"/>
              <a:t>Chart Name</a:t>
            </a:r>
          </a:p>
        </p:txBody>
      </p:sp>
    </p:spTree>
    <p:extLst>
      <p:ext uri="{BB962C8B-B14F-4D97-AF65-F5344CB8AC3E}">
        <p14:creationId xmlns:p14="http://schemas.microsoft.com/office/powerpoint/2010/main" val="1610086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n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itle Placeholder 1">
            <a:extLst>
              <a:ext uri="{FF2B5EF4-FFF2-40B4-BE49-F238E27FC236}">
                <a16:creationId xmlns:a16="http://schemas.microsoft.com/office/drawing/2014/main" id="{892178EB-C8FD-34F5-193D-E35F4201B8D5}"/>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08994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Color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graphicFrame>
        <p:nvGraphicFramePr>
          <p:cNvPr id="11" name="Chart 10">
            <a:extLst>
              <a:ext uri="{FF2B5EF4-FFF2-40B4-BE49-F238E27FC236}">
                <a16:creationId xmlns:a16="http://schemas.microsoft.com/office/drawing/2014/main" id="{F388331F-D3DC-0838-FC5F-41DAD2F6240D}"/>
              </a:ext>
            </a:extLst>
          </p:cNvPr>
          <p:cNvGraphicFramePr/>
          <p:nvPr userDrawn="1">
            <p:extLst>
              <p:ext uri="{D42A27DB-BD31-4B8C-83A1-F6EECF244321}">
                <p14:modId xmlns:p14="http://schemas.microsoft.com/office/powerpoint/2010/main" val="514677832"/>
              </p:ext>
            </p:extLst>
          </p:nvPr>
        </p:nvGraphicFramePr>
        <p:xfrm>
          <a:off x="986118" y="1355945"/>
          <a:ext cx="8128000" cy="425574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3989917D-4E4A-544A-B407-2A472910FA45}"/>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701298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Color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graphicFrame>
        <p:nvGraphicFramePr>
          <p:cNvPr id="4" name="Chart 3">
            <a:extLst>
              <a:ext uri="{FF2B5EF4-FFF2-40B4-BE49-F238E27FC236}">
                <a16:creationId xmlns:a16="http://schemas.microsoft.com/office/drawing/2014/main" id="{D420D47C-1714-3E2A-DE66-54E05AC3E8F5}"/>
              </a:ext>
            </a:extLst>
          </p:cNvPr>
          <p:cNvGraphicFramePr/>
          <p:nvPr userDrawn="1">
            <p:extLst>
              <p:ext uri="{D42A27DB-BD31-4B8C-83A1-F6EECF244321}">
                <p14:modId xmlns:p14="http://schemas.microsoft.com/office/powerpoint/2010/main" val="2955398118"/>
              </p:ext>
            </p:extLst>
          </p:nvPr>
        </p:nvGraphicFramePr>
        <p:xfrm>
          <a:off x="828170" y="1555441"/>
          <a:ext cx="8128000" cy="428974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B75D60F2-79CA-2324-86F3-413CCCFB526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598436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16AB83DC-BE5B-9797-FB1D-20DEF5BA5D08}"/>
              </a:ext>
            </a:extLst>
          </p:cNvPr>
          <p:cNvPicPr/>
          <p:nvPr userDrawn="1"/>
        </p:nvPicPr>
        <p:blipFill>
          <a:blip r:embed="rId2" cstate="print">
            <a:alphaModFix amt="56000"/>
          </a:blip>
          <a:stretch>
            <a:fillRect/>
          </a:stretch>
        </p:blipFill>
        <p:spPr>
          <a:xfrm>
            <a:off x="3" y="1"/>
            <a:ext cx="12191999" cy="6857999"/>
          </a:xfrm>
          <a:prstGeom prst="rect">
            <a:avLst/>
          </a:prstGeom>
        </p:spPr>
      </p:pic>
      <p:sp>
        <p:nvSpPr>
          <p:cNvPr id="7" name="object 1343">
            <a:extLst>
              <a:ext uri="{FF2B5EF4-FFF2-40B4-BE49-F238E27FC236}">
                <a16:creationId xmlns:a16="http://schemas.microsoft.com/office/drawing/2014/main" id="{35296186-0FF7-7F28-0988-86F9BDFB1046}"/>
              </a:ext>
            </a:extLst>
          </p:cNvPr>
          <p:cNvSpPr txBox="1">
            <a:spLocks noGrp="1"/>
          </p:cNvSpPr>
          <p:nvPr>
            <p:ph type="title"/>
          </p:nvPr>
        </p:nvSpPr>
        <p:spPr>
          <a:xfrm>
            <a:off x="831272" y="3081973"/>
            <a:ext cx="10560941" cy="823543"/>
          </a:xfrm>
          <a:prstGeom prst="rect">
            <a:avLst/>
          </a:prstGeom>
        </p:spPr>
        <p:txBody>
          <a:bodyPr vert="horz" wrap="square" lIns="0" tIns="17446" rIns="0" bIns="0" rtlCol="0">
            <a:spAutoFit/>
          </a:bodyPr>
          <a:lstStyle>
            <a:lvl1pPr marL="15393" algn="ctr">
              <a:spcBef>
                <a:spcPts val="121"/>
              </a:spcBef>
              <a:defRPr sz="5819" b="1" i="0" dirty="0">
                <a:solidFill>
                  <a:srgbClr val="2460AD"/>
                </a:solidFill>
                <a:latin typeface="Avenir LT Std 65 Medium"/>
                <a:ea typeface="+mj-ea"/>
                <a:cs typeface="Avenir LT Std 65 Medium"/>
              </a:defRPr>
            </a:lvl1pPr>
          </a:lstStyle>
          <a:p>
            <a:pPr marL="17445" algn="ctr">
              <a:spcBef>
                <a:spcPts val="137"/>
              </a:spcBef>
            </a:pPr>
            <a:r>
              <a:rPr lang="en-US" sz="5819">
                <a:solidFill>
                  <a:srgbClr val="2460AD"/>
                </a:solidFill>
              </a:rPr>
              <a:t>Divider Slide</a:t>
            </a:r>
            <a:endParaRPr sz="5819" b="0" spc="-49">
              <a:solidFill>
                <a:srgbClr val="2460AD"/>
              </a:solidFill>
              <a:latin typeface="Avenir LT Std 45 Book"/>
              <a:cs typeface="Avenir LT Std 45 Book"/>
            </a:endParaRPr>
          </a:p>
        </p:txBody>
      </p:sp>
      <p:pic>
        <p:nvPicPr>
          <p:cNvPr id="8" name="Picture 7">
            <a:extLst>
              <a:ext uri="{FF2B5EF4-FFF2-40B4-BE49-F238E27FC236}">
                <a16:creationId xmlns:a16="http://schemas.microsoft.com/office/drawing/2014/main" id="{089FD232-24C4-EB30-0B2B-C852620B06B2}"/>
              </a:ext>
            </a:extLst>
          </p:cNvPr>
          <p:cNvPicPr>
            <a:picLocks noChangeAspect="1"/>
          </p:cNvPicPr>
          <p:nvPr userDrawn="1"/>
        </p:nvPicPr>
        <p:blipFill>
          <a:blip r:embed="rId3"/>
          <a:stretch>
            <a:fillRect/>
          </a:stretch>
        </p:blipFill>
        <p:spPr>
          <a:xfrm>
            <a:off x="96481" y="336177"/>
            <a:ext cx="2393218" cy="639917"/>
          </a:xfrm>
          <a:prstGeom prst="rect">
            <a:avLst/>
          </a:prstGeom>
        </p:spPr>
      </p:pic>
      <p:sp>
        <p:nvSpPr>
          <p:cNvPr id="9" name="object 4">
            <a:extLst>
              <a:ext uri="{FF2B5EF4-FFF2-40B4-BE49-F238E27FC236}">
                <a16:creationId xmlns:a16="http://schemas.microsoft.com/office/drawing/2014/main" id="{E4C763F3-2678-4DD8-D091-A6C36E093080}"/>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Tree>
    <p:extLst>
      <p:ext uri="{BB962C8B-B14F-4D97-AF65-F5344CB8AC3E}">
        <p14:creationId xmlns:p14="http://schemas.microsoft.com/office/powerpoint/2010/main" val="57536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3A501D70-7BA5-929F-869B-A5CB6A128F4A}"/>
              </a:ext>
            </a:extLst>
          </p:cNvPr>
          <p:cNvPicPr/>
          <p:nvPr userDrawn="1"/>
        </p:nvPicPr>
        <p:blipFill>
          <a:blip r:embed="rId2" cstate="print">
            <a:alphaModFix amt="56000"/>
          </a:blip>
          <a:stretch>
            <a:fillRect/>
          </a:stretch>
        </p:blipFill>
        <p:spPr>
          <a:xfrm>
            <a:off x="-22411" y="1"/>
            <a:ext cx="12238181" cy="6857999"/>
          </a:xfrm>
          <a:prstGeom prst="rect">
            <a:avLst/>
          </a:prstGeom>
        </p:spPr>
      </p:pic>
      <p:pic>
        <p:nvPicPr>
          <p:cNvPr id="7" name="Picture 6">
            <a:extLst>
              <a:ext uri="{FF2B5EF4-FFF2-40B4-BE49-F238E27FC236}">
                <a16:creationId xmlns:a16="http://schemas.microsoft.com/office/drawing/2014/main" id="{281BA0B0-9CCE-0C94-F3EF-509FB58A46F0}"/>
              </a:ext>
            </a:extLst>
          </p:cNvPr>
          <p:cNvPicPr>
            <a:picLocks noChangeAspect="1"/>
          </p:cNvPicPr>
          <p:nvPr userDrawn="1"/>
        </p:nvPicPr>
        <p:blipFill>
          <a:blip r:embed="rId3"/>
          <a:stretch>
            <a:fillRect/>
          </a:stretch>
        </p:blipFill>
        <p:spPr>
          <a:xfrm>
            <a:off x="96481" y="336177"/>
            <a:ext cx="2393218" cy="639917"/>
          </a:xfrm>
          <a:prstGeom prst="rect">
            <a:avLst/>
          </a:prstGeom>
        </p:spPr>
      </p:pic>
      <p:pic>
        <p:nvPicPr>
          <p:cNvPr id="9" name="Picture 8">
            <a:extLst>
              <a:ext uri="{FF2B5EF4-FFF2-40B4-BE49-F238E27FC236}">
                <a16:creationId xmlns:a16="http://schemas.microsoft.com/office/drawing/2014/main" id="{18CA4B51-5419-32E0-85CB-CE33013382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58471" y="3840070"/>
            <a:ext cx="1019219" cy="1019219"/>
          </a:xfrm>
          <a:prstGeom prst="rect">
            <a:avLst/>
          </a:prstGeom>
        </p:spPr>
      </p:pic>
      <p:pic>
        <p:nvPicPr>
          <p:cNvPr id="10" name="Picture 9">
            <a:extLst>
              <a:ext uri="{FF2B5EF4-FFF2-40B4-BE49-F238E27FC236}">
                <a16:creationId xmlns:a16="http://schemas.microsoft.com/office/drawing/2014/main" id="{98E23B50-0E46-C5E2-7204-DD2C0E18DFA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63432" y="3832412"/>
            <a:ext cx="1019219" cy="1019219"/>
          </a:xfrm>
          <a:prstGeom prst="rect">
            <a:avLst/>
          </a:prstGeom>
        </p:spPr>
      </p:pic>
      <p:sp>
        <p:nvSpPr>
          <p:cNvPr id="13" name="object 4">
            <a:extLst>
              <a:ext uri="{FF2B5EF4-FFF2-40B4-BE49-F238E27FC236}">
                <a16:creationId xmlns:a16="http://schemas.microsoft.com/office/drawing/2014/main" id="{C7C08AD1-342D-B316-65EF-0D8D65C6A920}"/>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5" name="Text Placeholder 14">
            <a:extLst>
              <a:ext uri="{FF2B5EF4-FFF2-40B4-BE49-F238E27FC236}">
                <a16:creationId xmlns:a16="http://schemas.microsoft.com/office/drawing/2014/main" id="{D8462AEE-4D35-E6CE-B38B-6C63FDE08B92}"/>
              </a:ext>
            </a:extLst>
          </p:cNvPr>
          <p:cNvSpPr>
            <a:spLocks noGrp="1"/>
          </p:cNvSpPr>
          <p:nvPr>
            <p:ph type="body" sz="quarter" idx="10" hasCustomPrompt="1"/>
          </p:nvPr>
        </p:nvSpPr>
        <p:spPr>
          <a:xfrm>
            <a:off x="2742005" y="4203666"/>
            <a:ext cx="3262313" cy="298442"/>
          </a:xfrm>
          <a:prstGeom prst="rect">
            <a:avLst/>
          </a:prstGeom>
        </p:spPr>
        <p:txBody>
          <a:bodyPr/>
          <a:lstStyle>
            <a:lvl1pPr marL="0" marR="0" indent="0" defTabSz="806867" eaLnBrk="1" fontAlgn="auto" latinLnBrk="0" hangingPunct="1">
              <a:lnSpc>
                <a:spcPct val="100000"/>
              </a:lnSpc>
              <a:spcBef>
                <a:spcPts val="0"/>
              </a:spcBef>
              <a:spcAft>
                <a:spcPts val="0"/>
              </a:spcAft>
              <a:buClrTx/>
              <a:buSzTx/>
              <a:buFontTx/>
              <a:buNone/>
              <a:tabLst/>
              <a:defRPr lang="en-US" sz="1940" b="1" u="sng" noProof="0" dirty="0">
                <a:solidFill>
                  <a:srgbClr val="345593"/>
                </a:solidFill>
                <a:latin typeface="Avenir Book" panose="02000503020000020003" pitchFamily="2" charset="0"/>
              </a:defRPr>
            </a:lvl1pPr>
          </a:lstStyle>
          <a:p>
            <a:pPr marL="0" marR="0" lvl="0" indent="0" defTabSz="806867" eaLnBrk="1" fontAlgn="auto" latinLnBrk="0" hangingPunct="1">
              <a:lnSpc>
                <a:spcPct val="100000"/>
              </a:lnSpc>
              <a:spcBef>
                <a:spcPts val="0"/>
              </a:spcBef>
              <a:spcAft>
                <a:spcPts val="0"/>
              </a:spcAft>
              <a:buClrTx/>
              <a:buSzTx/>
              <a:buFontTx/>
              <a:buNone/>
              <a:tabLst/>
              <a:defRPr/>
            </a:pPr>
            <a:r>
              <a:rPr kumimoji="0" lang="en-US" sz="1940" b="1" i="0" u="sng" strike="noStrike" kern="0" cap="none" spc="0" normalizeH="0" baseline="0" noProof="0" err="1">
                <a:ln>
                  <a:noFill/>
                </a:ln>
                <a:solidFill>
                  <a:srgbClr val="345593"/>
                </a:solidFill>
                <a:effectLst/>
                <a:uLnTx/>
                <a:uFillTx/>
                <a:latin typeface="Avenir Book" panose="02000503020000020003" pitchFamily="2" charset="0"/>
              </a:rPr>
              <a:t>www.energy.gov</a:t>
            </a:r>
            <a:r>
              <a:rPr kumimoji="0" lang="en-US" sz="1940" b="1" i="0" u="sng" strike="noStrike" kern="0" cap="none" spc="0" normalizeH="0" baseline="0" noProof="0">
                <a:ln>
                  <a:noFill/>
                </a:ln>
                <a:solidFill>
                  <a:srgbClr val="345593"/>
                </a:solidFill>
                <a:effectLst/>
                <a:uLnTx/>
                <a:uFillTx/>
                <a:latin typeface="Avenir Book" panose="02000503020000020003" pitchFamily="2" charset="0"/>
              </a:rPr>
              <a:t>/</a:t>
            </a:r>
            <a:r>
              <a:rPr kumimoji="0" lang="en-US" sz="1940" b="1" i="0" u="sng" strike="noStrike" kern="0" cap="none" spc="0" normalizeH="0" baseline="0" noProof="0" err="1">
                <a:ln>
                  <a:noFill/>
                </a:ln>
                <a:solidFill>
                  <a:srgbClr val="345593"/>
                </a:solidFill>
                <a:effectLst/>
                <a:uLnTx/>
                <a:uFillTx/>
                <a:latin typeface="Avenir Book" panose="02000503020000020003" pitchFamily="2" charset="0"/>
              </a:rPr>
              <a:t>gdo</a:t>
            </a:r>
            <a:r>
              <a:rPr kumimoji="0" lang="en-US" sz="1940" b="1" i="0" u="sng" strike="noStrike" kern="0" cap="none" spc="0" normalizeH="0" baseline="0" noProof="0">
                <a:ln>
                  <a:noFill/>
                </a:ln>
                <a:solidFill>
                  <a:srgbClr val="345593"/>
                </a:solidFill>
                <a:effectLst/>
                <a:uLnTx/>
                <a:uFillTx/>
                <a:latin typeface="Avenir Book" panose="02000503020000020003" pitchFamily="2" charset="0"/>
              </a:rPr>
              <a:t>/XXX</a:t>
            </a:r>
            <a:endParaRPr kumimoji="0" lang="en-US" sz="1940" b="1" i="0" u="none" strike="noStrike" kern="0" cap="none" spc="0" normalizeH="0" baseline="0" noProof="0">
              <a:ln>
                <a:noFill/>
              </a:ln>
              <a:solidFill>
                <a:srgbClr val="345593"/>
              </a:solidFill>
              <a:effectLst/>
              <a:uLnTx/>
              <a:uFillTx/>
              <a:latin typeface="Avenir Book" panose="02000503020000020003" pitchFamily="2" charset="0"/>
            </a:endParaRPr>
          </a:p>
        </p:txBody>
      </p:sp>
      <p:sp>
        <p:nvSpPr>
          <p:cNvPr id="16" name="object 1343">
            <a:extLst>
              <a:ext uri="{FF2B5EF4-FFF2-40B4-BE49-F238E27FC236}">
                <a16:creationId xmlns:a16="http://schemas.microsoft.com/office/drawing/2014/main" id="{4EB22593-F1A8-EE9A-04E8-468A618B2628}"/>
              </a:ext>
            </a:extLst>
          </p:cNvPr>
          <p:cNvSpPr txBox="1">
            <a:spLocks noGrp="1"/>
          </p:cNvSpPr>
          <p:nvPr>
            <p:ph type="title" hasCustomPrompt="1"/>
          </p:nvPr>
        </p:nvSpPr>
        <p:spPr>
          <a:xfrm>
            <a:off x="915527" y="2414780"/>
            <a:ext cx="10177583" cy="823543"/>
          </a:xfrm>
          <a:prstGeom prst="rect">
            <a:avLst/>
          </a:prstGeom>
        </p:spPr>
        <p:txBody>
          <a:bodyPr vert="horz" wrap="square" lIns="0" tIns="17446" rIns="0" bIns="0" rtlCol="0">
            <a:spAutoFit/>
          </a:bodyPr>
          <a:lstStyle>
            <a:lvl1pPr marL="15393" algn="ctr">
              <a:spcBef>
                <a:spcPts val="121"/>
              </a:spcBef>
              <a:defRPr sz="5819" b="1" i="0" dirty="0">
                <a:solidFill>
                  <a:srgbClr val="2460AD"/>
                </a:solidFill>
                <a:latin typeface="Avenir LT Std 65 Medium"/>
                <a:ea typeface="+mj-ea"/>
                <a:cs typeface="Avenir LT Std 65 Medium"/>
              </a:defRPr>
            </a:lvl1pPr>
          </a:lstStyle>
          <a:p>
            <a:pPr marL="17445" algn="ctr">
              <a:spcBef>
                <a:spcPts val="137"/>
              </a:spcBef>
            </a:pPr>
            <a:r>
              <a:rPr lang="en-US" sz="5819">
                <a:solidFill>
                  <a:srgbClr val="2460AD"/>
                </a:solidFill>
              </a:rPr>
              <a:t>Contact Us</a:t>
            </a:r>
            <a:endParaRPr sz="5819" b="0" spc="-49">
              <a:solidFill>
                <a:srgbClr val="2460AD"/>
              </a:solidFill>
              <a:latin typeface="Avenir LT Std 45 Book"/>
              <a:cs typeface="Avenir LT Std 45 Book"/>
            </a:endParaRPr>
          </a:p>
        </p:txBody>
      </p:sp>
      <p:sp>
        <p:nvSpPr>
          <p:cNvPr id="17" name="Text Placeholder 14">
            <a:extLst>
              <a:ext uri="{FF2B5EF4-FFF2-40B4-BE49-F238E27FC236}">
                <a16:creationId xmlns:a16="http://schemas.microsoft.com/office/drawing/2014/main" id="{4AC7667B-B88E-DBE0-446E-BC920AF25778}"/>
              </a:ext>
            </a:extLst>
          </p:cNvPr>
          <p:cNvSpPr>
            <a:spLocks noGrp="1"/>
          </p:cNvSpPr>
          <p:nvPr>
            <p:ph type="body" sz="quarter" idx="11" hasCustomPrompt="1"/>
          </p:nvPr>
        </p:nvSpPr>
        <p:spPr>
          <a:xfrm>
            <a:off x="8123750" y="4203666"/>
            <a:ext cx="3791513" cy="298442"/>
          </a:xfrm>
          <a:prstGeom prst="rect">
            <a:avLst/>
          </a:prstGeom>
        </p:spPr>
        <p:txBody>
          <a:bodyPr/>
          <a:lstStyle>
            <a:lvl1pPr marL="0" marR="0" indent="0" defTabSz="806867" eaLnBrk="1" fontAlgn="auto" latinLnBrk="0" hangingPunct="1">
              <a:lnSpc>
                <a:spcPct val="100000"/>
              </a:lnSpc>
              <a:spcBef>
                <a:spcPts val="0"/>
              </a:spcBef>
              <a:spcAft>
                <a:spcPts val="0"/>
              </a:spcAft>
              <a:buClrTx/>
              <a:buSzTx/>
              <a:buFontTx/>
              <a:buNone/>
              <a:tabLst/>
              <a:defRPr lang="en-US" sz="1940" b="1" u="sng" noProof="0" dirty="0">
                <a:solidFill>
                  <a:srgbClr val="345593"/>
                </a:solidFill>
                <a:latin typeface="Avenir Book" panose="02000503020000020003" pitchFamily="2" charset="0"/>
              </a:defRPr>
            </a:lvl1pPr>
          </a:lstStyle>
          <a:p>
            <a:r>
              <a:rPr lang="en-US" sz="1940" b="1" u="sng" err="1">
                <a:solidFill>
                  <a:srgbClr val="2460AD"/>
                </a:solidFill>
                <a:latin typeface="Avenir Book" panose="02000503020000020003" pitchFamily="2" charset="0"/>
              </a:rPr>
              <a:t>XX@hq.doe.gov</a:t>
            </a:r>
            <a:endParaRPr lang="en-US" sz="1940" b="1">
              <a:solidFill>
                <a:srgbClr val="2460AD"/>
              </a:solidFill>
              <a:latin typeface="Avenir Book" panose="02000503020000020003" pitchFamily="2" charset="0"/>
            </a:endParaRPr>
          </a:p>
        </p:txBody>
      </p:sp>
    </p:spTree>
    <p:extLst>
      <p:ext uri="{BB962C8B-B14F-4D97-AF65-F5344CB8AC3E}">
        <p14:creationId xmlns:p14="http://schemas.microsoft.com/office/powerpoint/2010/main" val="4191766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43CAA32E-3D89-62BF-E866-80C48640D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8"/>
            <a:ext cx="12192000" cy="6859736"/>
          </a:xfrm>
          <a:prstGeom prst="rect">
            <a:avLst/>
          </a:prstGeom>
        </p:spPr>
      </p:pic>
      <p:sp>
        <p:nvSpPr>
          <p:cNvPr id="7" name="Rectangle 6">
            <a:extLst>
              <a:ext uri="{FF2B5EF4-FFF2-40B4-BE49-F238E27FC236}">
                <a16:creationId xmlns:a16="http://schemas.microsoft.com/office/drawing/2014/main" id="{52D5341E-BF27-CD17-230F-0B6CBC36F428}"/>
              </a:ext>
            </a:extLst>
          </p:cNvPr>
          <p:cNvSpPr/>
          <p:nvPr userDrawn="1"/>
        </p:nvSpPr>
        <p:spPr>
          <a:xfrm>
            <a:off x="3879273" y="1253719"/>
            <a:ext cx="4433455"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 Placeholder 8">
            <a:extLst>
              <a:ext uri="{FF2B5EF4-FFF2-40B4-BE49-F238E27FC236}">
                <a16:creationId xmlns:a16="http://schemas.microsoft.com/office/drawing/2014/main" id="{11AFA82C-66BB-BC51-F3D8-8601C158A89A}"/>
              </a:ext>
            </a:extLst>
          </p:cNvPr>
          <p:cNvSpPr>
            <a:spLocks noGrp="1"/>
          </p:cNvSpPr>
          <p:nvPr>
            <p:ph type="body" sz="quarter" idx="10" hasCustomPrompt="1"/>
          </p:nvPr>
        </p:nvSpPr>
        <p:spPr>
          <a:xfrm>
            <a:off x="3576169" y="1546203"/>
            <a:ext cx="5039662" cy="910924"/>
          </a:xfrm>
          <a:prstGeom prst="rect">
            <a:avLst/>
          </a:prstGeom>
        </p:spPr>
        <p:txBody>
          <a:bodyPr/>
          <a:lstStyle>
            <a:lvl1pPr algn="ctr">
              <a:defRPr kumimoji="0" lang="en-US" sz="5819" b="1" i="0" u="none" strike="noStrike" kern="0" cap="none" spc="0" normalizeH="0" baseline="0" noProof="0" dirty="0">
                <a:ln>
                  <a:noFill/>
                </a:ln>
                <a:solidFill>
                  <a:srgbClr val="2460AD"/>
                </a:solidFill>
                <a:effectLst/>
                <a:uLnTx/>
                <a:uFillTx/>
                <a:latin typeface="Avenir LT Std 65 Medium"/>
                <a:ea typeface="+mj-ea"/>
                <a:cs typeface="Arial"/>
              </a:defRPr>
            </a:lvl1p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US" sz="5819" b="1" i="0" u="none" strike="noStrike" kern="0" cap="none" spc="0" normalizeH="0" baseline="0" noProof="0">
                <a:ln>
                  <a:noFill/>
                </a:ln>
                <a:solidFill>
                  <a:srgbClr val="2460AD"/>
                </a:solidFill>
                <a:effectLst/>
                <a:uLnTx/>
                <a:uFillTx/>
                <a:latin typeface="Avenir LT Std 65 Medium"/>
                <a:ea typeface="+mj-ea"/>
              </a:rPr>
              <a:t>Thank You</a:t>
            </a:r>
            <a:endParaRPr kumimoji="0" lang="en-US" sz="1588" b="0" i="0" u="none" strike="noStrike" kern="0" cap="none" spc="-49" normalizeH="0" baseline="0" noProof="0">
              <a:ln>
                <a:noFill/>
              </a:ln>
              <a:solidFill>
                <a:sysClr val="windowText" lastClr="000000"/>
              </a:solidFill>
              <a:effectLst/>
              <a:uLnTx/>
              <a:uFillTx/>
              <a:latin typeface="Avenir LT Std 45 Book"/>
              <a:cs typeface="Avenir LT Std 45 Book"/>
            </a:endParaRPr>
          </a:p>
        </p:txBody>
      </p:sp>
    </p:spTree>
    <p:extLst>
      <p:ext uri="{BB962C8B-B14F-4D97-AF65-F5344CB8AC3E}">
        <p14:creationId xmlns:p14="http://schemas.microsoft.com/office/powerpoint/2010/main" val="904129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D5E3A0-5DEA-C4F3-571F-9DF2674CB7D2}"/>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25024870-AF44-8AA4-5A0B-C6F903EB12FF}"/>
              </a:ext>
            </a:extLst>
          </p:cNvPr>
          <p:cNvSpPr>
            <a:spLocks noGrp="1"/>
          </p:cNvSpPr>
          <p:nvPr>
            <p:ph type="title"/>
          </p:nvPr>
        </p:nvSpPr>
        <p:spPr>
          <a:xfrm>
            <a:off x="815879" y="693868"/>
            <a:ext cx="10560941" cy="746132"/>
          </a:xfrm>
        </p:spPr>
        <p:txBody>
          <a:bodyPr/>
          <a:lstStyle>
            <a:lvl1pPr>
              <a:defRPr kumimoji="0" lang="en-US" sz="4849"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806867"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582436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A1EDD4-47D1-6724-09ED-0559F646E2A1}"/>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3244">
            <a:extLst>
              <a:ext uri="{FF2B5EF4-FFF2-40B4-BE49-F238E27FC236}">
                <a16:creationId xmlns:a16="http://schemas.microsoft.com/office/drawing/2014/main" id="{7C5697F3-CAEF-C985-08AC-F17D8DD2B368}"/>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6" name="object 4">
            <a:extLst>
              <a:ext uri="{FF2B5EF4-FFF2-40B4-BE49-F238E27FC236}">
                <a16:creationId xmlns:a16="http://schemas.microsoft.com/office/drawing/2014/main" id="{292D726D-AB86-17F5-58CB-BF3745D977E7}"/>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Text Placeholder 9">
            <a:extLst>
              <a:ext uri="{FF2B5EF4-FFF2-40B4-BE49-F238E27FC236}">
                <a16:creationId xmlns:a16="http://schemas.microsoft.com/office/drawing/2014/main" id="{91CB3DA4-ECB9-4B3B-9347-CC35A8FA364D}"/>
              </a:ext>
            </a:extLst>
          </p:cNvPr>
          <p:cNvSpPr>
            <a:spLocks noGrp="1"/>
          </p:cNvSpPr>
          <p:nvPr>
            <p:ph type="body" sz="quarter" idx="17"/>
          </p:nvPr>
        </p:nvSpPr>
        <p:spPr>
          <a:xfrm>
            <a:off x="784412" y="2197754"/>
            <a:ext cx="7202581" cy="112339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411F8C1C-290E-4D13-F4E4-7B81A56EBEF7}"/>
              </a:ext>
            </a:extLst>
          </p:cNvPr>
          <p:cNvSpPr>
            <a:spLocks noGrp="1"/>
          </p:cNvSpPr>
          <p:nvPr>
            <p:ph type="body" sz="quarter" idx="18"/>
          </p:nvPr>
        </p:nvSpPr>
        <p:spPr>
          <a:xfrm>
            <a:off x="815228" y="3937289"/>
            <a:ext cx="7202581" cy="112339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79A76386-504F-170A-C1C3-89028ABF8433}"/>
              </a:ext>
            </a:extLst>
          </p:cNvPr>
          <p:cNvSpPr>
            <a:spLocks noGrp="1"/>
          </p:cNvSpPr>
          <p:nvPr>
            <p:ph type="title"/>
          </p:nvPr>
        </p:nvSpPr>
        <p:spPr>
          <a:xfrm>
            <a:off x="815879" y="693868"/>
            <a:ext cx="10560941" cy="746132"/>
          </a:xfrm>
        </p:spPr>
        <p:txBody>
          <a:bodyPr/>
          <a:lstStyle>
            <a:lvl1pPr>
              <a:defRPr kumimoji="0" lang="en-US" sz="4849"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806867"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5" name="Text Placeholder 4">
            <a:extLst>
              <a:ext uri="{FF2B5EF4-FFF2-40B4-BE49-F238E27FC236}">
                <a16:creationId xmlns:a16="http://schemas.microsoft.com/office/drawing/2014/main" id="{B275AF9D-DB88-2962-8F15-D0C2185E0208}"/>
              </a:ext>
            </a:extLst>
          </p:cNvPr>
          <p:cNvSpPr>
            <a:spLocks noGrp="1"/>
          </p:cNvSpPr>
          <p:nvPr>
            <p:ph type="body" sz="quarter" idx="21" hasCustomPrompt="1"/>
          </p:nvPr>
        </p:nvSpPr>
        <p:spPr>
          <a:xfrm>
            <a:off x="784411" y="1756835"/>
            <a:ext cx="720258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1" name="Text Placeholder 4">
            <a:extLst>
              <a:ext uri="{FF2B5EF4-FFF2-40B4-BE49-F238E27FC236}">
                <a16:creationId xmlns:a16="http://schemas.microsoft.com/office/drawing/2014/main" id="{5A18B965-9291-1254-3FF5-5480C30653AD}"/>
              </a:ext>
            </a:extLst>
          </p:cNvPr>
          <p:cNvSpPr>
            <a:spLocks noGrp="1"/>
          </p:cNvSpPr>
          <p:nvPr>
            <p:ph type="body" sz="quarter" idx="22" hasCustomPrompt="1"/>
          </p:nvPr>
        </p:nvSpPr>
        <p:spPr>
          <a:xfrm>
            <a:off x="784411" y="3496235"/>
            <a:ext cx="720258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166148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6C78-2825-5353-583A-ABCF6BBE2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948AB-1DC1-0DE1-C7E6-0A4E5DF76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46708-9943-A514-5D90-A7CDCD553DE1}"/>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90CCD713-CC6C-5279-4D8B-F3C1ACAC3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391D6-4E4A-0CAE-4F86-C0BB65FE9AD0}"/>
              </a:ext>
            </a:extLst>
          </p:cNvPr>
          <p:cNvSpPr>
            <a:spLocks noGrp="1"/>
          </p:cNvSpPr>
          <p:nvPr>
            <p:ph type="sldNum" sz="quarter" idx="12"/>
          </p:nvPr>
        </p:nvSpPr>
        <p:spPr/>
        <p:txBody>
          <a:bodyPr/>
          <a:lstStyle/>
          <a:p>
            <a:fld id="{349DA2D7-816D-4F4A-B581-37B1089D09A7}" type="slidenum">
              <a:rPr lang="en-US" smtClean="0"/>
              <a:t>‹#›</a:t>
            </a:fld>
            <a:endParaRPr lang="en-US"/>
          </a:p>
        </p:txBody>
      </p:sp>
      <p:sp>
        <p:nvSpPr>
          <p:cNvPr id="7" name="Rectangle 6">
            <a:extLst>
              <a:ext uri="{FF2B5EF4-FFF2-40B4-BE49-F238E27FC236}">
                <a16:creationId xmlns:a16="http://schemas.microsoft.com/office/drawing/2014/main" id="{BCB22854-CE9C-1472-F613-2D21F0BC5DD4}"/>
              </a:ext>
            </a:extLst>
          </p:cNvPr>
          <p:cNvSpPr/>
          <p:nvPr userDrawn="1"/>
        </p:nvSpPr>
        <p:spPr>
          <a:xfrm>
            <a:off x="1243013" y="5650706"/>
            <a:ext cx="2286000" cy="30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1308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3C8946-F5D1-2992-EC30-72338B1E5B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19" r="5620"/>
          <a:stretch/>
        </p:blipFill>
        <p:spPr>
          <a:xfrm>
            <a:off x="5827059" y="0"/>
            <a:ext cx="6364941" cy="6858000"/>
          </a:xfrm>
          <a:prstGeom prst="rect">
            <a:avLst/>
          </a:prstGeom>
        </p:spPr>
      </p:pic>
      <p:sp>
        <p:nvSpPr>
          <p:cNvPr id="6" name="Parallelogram 2">
            <a:extLst>
              <a:ext uri="{FF2B5EF4-FFF2-40B4-BE49-F238E27FC236}">
                <a16:creationId xmlns:a16="http://schemas.microsoft.com/office/drawing/2014/main" id="{8C98D743-0E3B-671D-AA38-40520B38D362}"/>
              </a:ext>
            </a:extLst>
          </p:cNvPr>
          <p:cNvSpPr/>
          <p:nvPr userDrawn="1"/>
        </p:nvSpPr>
        <p:spPr>
          <a:xfrm>
            <a:off x="-156882" y="-67236"/>
            <a:ext cx="8366090" cy="6936246"/>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object 12">
            <a:extLst>
              <a:ext uri="{FF2B5EF4-FFF2-40B4-BE49-F238E27FC236}">
                <a16:creationId xmlns:a16="http://schemas.microsoft.com/office/drawing/2014/main" id="{DF29CCE7-B6A2-5A1B-CCF5-72180A58F016}"/>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sp>
        <p:nvSpPr>
          <p:cNvPr id="9" name="object 13">
            <a:extLst>
              <a:ext uri="{FF2B5EF4-FFF2-40B4-BE49-F238E27FC236}">
                <a16:creationId xmlns:a16="http://schemas.microsoft.com/office/drawing/2014/main" id="{A44133D8-B17A-5E32-A427-9C236B91F19A}"/>
              </a:ext>
            </a:extLst>
          </p:cNvPr>
          <p:cNvSpPr/>
          <p:nvPr userDrawn="1"/>
        </p:nvSpPr>
        <p:spPr>
          <a:xfrm>
            <a:off x="0" y="1143310"/>
            <a:ext cx="12192000" cy="4211780"/>
          </a:xfrm>
          <a:prstGeom prst="rect">
            <a:avLst/>
          </a:prstGeom>
          <a:ln w="12700">
            <a:noFill/>
          </a:ln>
        </p:spPr>
        <p:txBody>
          <a:bodyPr wrap="square" lIns="0" tIns="0" rIns="0" bIns="0" rtlCol="0"/>
          <a:lstStyle/>
          <a:p>
            <a:endParaRPr sz="1588"/>
          </a:p>
        </p:txBody>
      </p:sp>
      <p:pic>
        <p:nvPicPr>
          <p:cNvPr id="11" name="Picture 2" descr="Logo&#10;&#10;Description automatically generated">
            <a:extLst>
              <a:ext uri="{FF2B5EF4-FFF2-40B4-BE49-F238E27FC236}">
                <a16:creationId xmlns:a16="http://schemas.microsoft.com/office/drawing/2014/main" id="{DC01114D-A03C-1CC2-AD03-88D90DE03E9C}"/>
              </a:ext>
            </a:extLst>
          </p:cNvPr>
          <p:cNvPicPr>
            <a:picLocks noChangeAspect="1" noChangeArrowheads="1"/>
          </p:cNvPicPr>
          <p:nvPr userDrawn="1"/>
        </p:nvPicPr>
        <p:blipFill>
          <a:blip r:embed="rId3"/>
          <a:srcRect/>
          <a:stretch>
            <a:fillRect/>
          </a:stretch>
        </p:blipFill>
        <p:spPr bwMode="auto">
          <a:xfrm>
            <a:off x="-29852" y="440894"/>
            <a:ext cx="3502053" cy="93640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9">
            <a:extLst>
              <a:ext uri="{FF2B5EF4-FFF2-40B4-BE49-F238E27FC236}">
                <a16:creationId xmlns:a16="http://schemas.microsoft.com/office/drawing/2014/main" id="{28FAB722-427B-0E34-952E-395D6B372B54}"/>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baseline="0"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lang="en-US" sz="3530" spc="-24">
              <a:solidFill>
                <a:srgbClr val="1A325D"/>
              </a:solidFill>
              <a:latin typeface="Avenir LT Std 45 Book"/>
              <a:cs typeface="Avenir LT Std 45 Book"/>
            </a:endParaRPr>
          </a:p>
        </p:txBody>
      </p:sp>
      <p:sp>
        <p:nvSpPr>
          <p:cNvPr id="3" name="Text Placeholder 3">
            <a:extLst>
              <a:ext uri="{FF2B5EF4-FFF2-40B4-BE49-F238E27FC236}">
                <a16:creationId xmlns:a16="http://schemas.microsoft.com/office/drawing/2014/main" id="{081EB2E5-9728-1AAF-528A-28176ED918D9}"/>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4" name="Text Placeholder 5">
            <a:extLst>
              <a:ext uri="{FF2B5EF4-FFF2-40B4-BE49-F238E27FC236}">
                <a16:creationId xmlns:a16="http://schemas.microsoft.com/office/drawing/2014/main" id="{E26BF7E5-116C-C08F-2A4F-523BB2795276}"/>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4030923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88610"/>
            <a:ext cx="4797287" cy="1022919"/>
          </a:xfrm>
        </p:spPr>
        <p:txBody>
          <a:bodyPr/>
          <a:lstStyle/>
          <a:p>
            <a:r>
              <a:rPr lang="en-US"/>
              <a:t>Contents</a:t>
            </a:r>
          </a:p>
        </p:txBody>
      </p:sp>
      <p:sp>
        <p:nvSpPr>
          <p:cNvPr id="5" name="Text Placeholder 4">
            <a:extLst>
              <a:ext uri="{FF2B5EF4-FFF2-40B4-BE49-F238E27FC236}">
                <a16:creationId xmlns:a16="http://schemas.microsoft.com/office/drawing/2014/main" id="{608871AD-86B8-EB47-8F04-CA2256C48BE4}"/>
              </a:ext>
            </a:extLst>
          </p:cNvPr>
          <p:cNvSpPr>
            <a:spLocks noGrp="1"/>
          </p:cNvSpPr>
          <p:nvPr>
            <p:ph type="body" sz="quarter" idx="30" hasCustomPrompt="1"/>
          </p:nvPr>
        </p:nvSpPr>
        <p:spPr>
          <a:xfrm>
            <a:off x="609601" y="1452032"/>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1</a:t>
            </a:r>
          </a:p>
        </p:txBody>
      </p:sp>
      <p:sp>
        <p:nvSpPr>
          <p:cNvPr id="8" name="Text Placeholder 7">
            <a:extLst>
              <a:ext uri="{FF2B5EF4-FFF2-40B4-BE49-F238E27FC236}">
                <a16:creationId xmlns:a16="http://schemas.microsoft.com/office/drawing/2014/main" id="{1E8B1571-60FF-4F44-8BA7-24B9345291E4}"/>
              </a:ext>
            </a:extLst>
          </p:cNvPr>
          <p:cNvSpPr>
            <a:spLocks noGrp="1"/>
          </p:cNvSpPr>
          <p:nvPr>
            <p:ph type="body" sz="quarter" idx="31" hasCustomPrompt="1"/>
          </p:nvPr>
        </p:nvSpPr>
        <p:spPr>
          <a:xfrm>
            <a:off x="1226009" y="1452031"/>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Tree>
    <p:extLst>
      <p:ext uri="{BB962C8B-B14F-4D97-AF65-F5344CB8AC3E}">
        <p14:creationId xmlns:p14="http://schemas.microsoft.com/office/powerpoint/2010/main" val="2494116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C1DE-421A-5EF4-9080-14A12605A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58494-1DCA-0EE9-CA22-EAE33A714191}"/>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4" name="Footer Placeholder 3">
            <a:extLst>
              <a:ext uri="{FF2B5EF4-FFF2-40B4-BE49-F238E27FC236}">
                <a16:creationId xmlns:a16="http://schemas.microsoft.com/office/drawing/2014/main" id="{0653F83E-11D9-DF2D-C5DD-325F01CB6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226637-DD55-793C-1F31-3CF092159C92}"/>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80583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72E9-122D-34CB-CCD6-31B63FE4D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77A737-55EF-ACDA-3D0B-33BE010D2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4925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7DF0-35D8-C4B9-82B6-21E9C7C5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23E038-3658-7B6E-1C1D-972177C4E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141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4405-FC23-E098-CC2F-58DB10282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F1081B-A36A-EE86-1282-30EA874EF656}"/>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56688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9D5CE-4DD6-30CE-87E0-1F275A6599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45B6CA-4609-C57A-E11A-0962489F1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B36AA-1CCA-5327-4469-BE25ACB3E1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486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21AF-1B3A-722A-9DC4-F00E4281E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50F601-AE61-FB95-A4B5-7372AB090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AD43B9-7B82-F484-BEF3-C23950BA0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A18C4-A14C-CEEB-A5E7-551DBCF70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6A623D-6BC3-E09C-1F6B-453DBCBF9F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298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163B-4830-CFBA-502F-B95F37122D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4744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892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158C-E520-C319-5984-1911E9091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ABDE63-51EA-866C-A768-D06333F1C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D180-D278-C214-99F6-17CBBC262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7410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object 899">
            <a:extLst>
              <a:ext uri="{FF2B5EF4-FFF2-40B4-BE49-F238E27FC236}">
                <a16:creationId xmlns:a16="http://schemas.microsoft.com/office/drawing/2014/main" id="{F4229A61-071A-BBB9-9577-960C89BC51A6}"/>
              </a:ext>
            </a:extLst>
          </p:cNvPr>
          <p:cNvPicPr/>
          <p:nvPr userDrawn="1"/>
        </p:nvPicPr>
        <p:blipFill rotWithShape="1">
          <a:blip r:embed="rId2" cstate="print">
            <a:extLst>
              <a:ext uri="{28A0092B-C50C-407E-A947-70E740481C1C}">
                <a14:useLocalDpi xmlns:a14="http://schemas.microsoft.com/office/drawing/2010/main" val="0"/>
              </a:ext>
            </a:extLst>
          </a:blip>
          <a:srcRect l="3190" r="22392"/>
          <a:stretch/>
        </p:blipFill>
        <p:spPr>
          <a:xfrm>
            <a:off x="4524390" y="-2794"/>
            <a:ext cx="7667611" cy="6860794"/>
          </a:xfrm>
          <a:prstGeom prst="rect">
            <a:avLst/>
          </a:prstGeom>
        </p:spPr>
      </p:pic>
      <p:sp>
        <p:nvSpPr>
          <p:cNvPr id="6" name="Parallelogram 13">
            <a:extLst>
              <a:ext uri="{FF2B5EF4-FFF2-40B4-BE49-F238E27FC236}">
                <a16:creationId xmlns:a16="http://schemas.microsoft.com/office/drawing/2014/main" id="{9747EE2E-E452-9172-2D2E-55FC80846DA7}"/>
              </a:ext>
            </a:extLst>
          </p:cNvPr>
          <p:cNvSpPr/>
          <p:nvPr userDrawn="1"/>
        </p:nvSpPr>
        <p:spPr>
          <a:xfrm>
            <a:off x="0" y="-19886"/>
            <a:ext cx="10082926" cy="6894979"/>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7" name="Picture 2" descr="Logo&#10;&#10;Description automatically generated">
            <a:extLst>
              <a:ext uri="{FF2B5EF4-FFF2-40B4-BE49-F238E27FC236}">
                <a16:creationId xmlns:a16="http://schemas.microsoft.com/office/drawing/2014/main" id="{448996AB-A035-F582-6AF5-E922BBF6C062}"/>
              </a:ext>
            </a:extLst>
          </p:cNvPr>
          <p:cNvPicPr>
            <a:picLocks noChangeAspect="1" noChangeArrowheads="1"/>
          </p:cNvPicPr>
          <p:nvPr userDrawn="1"/>
        </p:nvPicPr>
        <p:blipFill>
          <a:blip r:embed="rId3"/>
          <a:srcRect/>
          <a:stretch>
            <a:fillRect/>
          </a:stretch>
        </p:blipFill>
        <p:spPr bwMode="auto">
          <a:xfrm>
            <a:off x="5765928" y="5719791"/>
            <a:ext cx="2487090" cy="6650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F9891A4-CDF4-CCFD-C9A6-D7F7B2D80C72}"/>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3244">
            <a:extLst>
              <a:ext uri="{FF2B5EF4-FFF2-40B4-BE49-F238E27FC236}">
                <a16:creationId xmlns:a16="http://schemas.microsoft.com/office/drawing/2014/main" id="{9A55EDB9-F1E0-3529-4348-51E3E1288FE9}"/>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4" name="Text Placeholder 13">
            <a:extLst>
              <a:ext uri="{FF2B5EF4-FFF2-40B4-BE49-F238E27FC236}">
                <a16:creationId xmlns:a16="http://schemas.microsoft.com/office/drawing/2014/main" id="{D865A324-4250-57EB-EBB9-E4A6DDA5B040}"/>
              </a:ext>
            </a:extLst>
          </p:cNvPr>
          <p:cNvSpPr>
            <a:spLocks noGrp="1"/>
          </p:cNvSpPr>
          <p:nvPr>
            <p:ph type="body" sz="quarter" idx="17"/>
          </p:nvPr>
        </p:nvSpPr>
        <p:spPr>
          <a:xfrm>
            <a:off x="815227" y="2232772"/>
            <a:ext cx="7219390" cy="14385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E57E84F2-55B8-33D4-186E-8051E8C1A3B5}"/>
              </a:ext>
            </a:extLst>
          </p:cNvPr>
          <p:cNvSpPr>
            <a:spLocks noGrp="1"/>
          </p:cNvSpPr>
          <p:nvPr>
            <p:ph type="body" sz="quarter" idx="18"/>
          </p:nvPr>
        </p:nvSpPr>
        <p:spPr>
          <a:xfrm>
            <a:off x="815227" y="4375573"/>
            <a:ext cx="7219390" cy="14385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B56A4ED8-3B4D-EF1E-6D4D-E0D9ADE4E82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39F76E74-6A88-789A-FFB4-7B49E9D2D660}"/>
              </a:ext>
            </a:extLst>
          </p:cNvPr>
          <p:cNvSpPr>
            <a:spLocks noGrp="1"/>
          </p:cNvSpPr>
          <p:nvPr>
            <p:ph type="body" sz="quarter" idx="20" hasCustomPrompt="1"/>
          </p:nvPr>
        </p:nvSpPr>
        <p:spPr>
          <a:xfrm>
            <a:off x="806362" y="1839596"/>
            <a:ext cx="718651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2" name="Text Placeholder 4">
            <a:extLst>
              <a:ext uri="{FF2B5EF4-FFF2-40B4-BE49-F238E27FC236}">
                <a16:creationId xmlns:a16="http://schemas.microsoft.com/office/drawing/2014/main" id="{818D2432-7725-AFAC-84D7-DBEF56C8B190}"/>
              </a:ext>
            </a:extLst>
          </p:cNvPr>
          <p:cNvSpPr>
            <a:spLocks noGrp="1"/>
          </p:cNvSpPr>
          <p:nvPr>
            <p:ph type="body" sz="quarter" idx="21" hasCustomPrompt="1"/>
          </p:nvPr>
        </p:nvSpPr>
        <p:spPr>
          <a:xfrm>
            <a:off x="806362" y="3989047"/>
            <a:ext cx="718651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330804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43D94-0C44-1B28-035E-DF2A512BEE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26880B-1254-B0A3-90FB-C2B28C1F9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C7DC9AC-1747-6AD2-7755-899FF46AD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14739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26D8-A70C-5F26-83F1-4995A7DE63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A64883-98F2-9D1F-642D-08F0389789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14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26847-FDB3-CFDE-BA56-723E7D7451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B28CD-8DE3-70A3-F024-3C2918464D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992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32E5-A36C-2198-CA3B-75E44883DB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3495FA-0686-FA4B-3FF4-D7337BFB1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ABF95-7448-72BC-7F56-FC82825B8FE2}"/>
              </a:ext>
            </a:extLst>
          </p:cNvPr>
          <p:cNvSpPr>
            <a:spLocks noGrp="1"/>
          </p:cNvSpPr>
          <p:nvPr>
            <p:ph type="dt" sz="half" idx="10"/>
          </p:nvPr>
        </p:nvSpPr>
        <p:spPr/>
        <p:txBody>
          <a:bodyPr/>
          <a:lstStyle>
            <a:lvl1pPr>
              <a:defRPr/>
            </a:lvl1pPr>
          </a:lstStyle>
          <a:p>
            <a:fld id="{D0650FF3-EF6B-473B-A234-2496A8421617}"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07FE9F72-F6B5-CB49-D86C-4F2D06E2232E}"/>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F73EDA31-B1A8-3494-4CF3-DF1C5DA9FCEE}"/>
              </a:ext>
            </a:extLst>
          </p:cNvPr>
          <p:cNvSpPr>
            <a:spLocks noGrp="1"/>
          </p:cNvSpPr>
          <p:nvPr>
            <p:ph type="sldNum" sz="quarter" idx="12"/>
          </p:nvPr>
        </p:nvSpPr>
        <p:spPr/>
        <p:txBody>
          <a:bodyPr/>
          <a:lstStyle>
            <a:lvl1pPr>
              <a:defRPr/>
            </a:lvl1pPr>
          </a:lstStyle>
          <a:p>
            <a:fld id="{109D584A-E0E0-4C01-B632-C2C06728FCA2}" type="slidenum">
              <a:rPr lang="en-US" altLang="en-US"/>
              <a:pPr/>
              <a:t>‹#›</a:t>
            </a:fld>
            <a:endParaRPr lang="en-US" altLang="en-US" dirty="0"/>
          </a:p>
        </p:txBody>
      </p:sp>
    </p:spTree>
    <p:extLst>
      <p:ext uri="{BB962C8B-B14F-4D97-AF65-F5344CB8AC3E}">
        <p14:creationId xmlns:p14="http://schemas.microsoft.com/office/powerpoint/2010/main" val="1216635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0B43-035D-3D13-C7C9-7EA1F1F19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EFAEF5-518A-6F6B-29CF-79B7971BD7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64BCD-51EF-E88C-9C1D-A50B03266D25}"/>
              </a:ext>
            </a:extLst>
          </p:cNvPr>
          <p:cNvSpPr>
            <a:spLocks noGrp="1"/>
          </p:cNvSpPr>
          <p:nvPr>
            <p:ph type="dt" sz="half" idx="10"/>
          </p:nvPr>
        </p:nvSpPr>
        <p:spPr/>
        <p:txBody>
          <a:bodyPr/>
          <a:lstStyle>
            <a:lvl1pPr>
              <a:defRPr/>
            </a:lvl1pPr>
          </a:lstStyle>
          <a:p>
            <a:fld id="{CC0ED8A2-1646-44A0-9F47-0EBCE7E11188}"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894147E9-4147-8A08-048D-E2A90E0BBB9A}"/>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D36E8F25-3367-524C-06DF-0C7A132596C8}"/>
              </a:ext>
            </a:extLst>
          </p:cNvPr>
          <p:cNvSpPr>
            <a:spLocks noGrp="1"/>
          </p:cNvSpPr>
          <p:nvPr>
            <p:ph type="sldNum" sz="quarter" idx="12"/>
          </p:nvPr>
        </p:nvSpPr>
        <p:spPr/>
        <p:txBody>
          <a:bodyPr/>
          <a:lstStyle>
            <a:lvl1pPr>
              <a:defRPr/>
            </a:lvl1pPr>
          </a:lstStyle>
          <a:p>
            <a:fld id="{94565A98-2F30-4981-ADF6-2A269CA2997F}" type="slidenum">
              <a:rPr lang="en-US" altLang="en-US"/>
              <a:pPr/>
              <a:t>‹#›</a:t>
            </a:fld>
            <a:endParaRPr lang="en-US" altLang="en-US" dirty="0"/>
          </a:p>
        </p:txBody>
      </p:sp>
    </p:spTree>
    <p:extLst>
      <p:ext uri="{BB962C8B-B14F-4D97-AF65-F5344CB8AC3E}">
        <p14:creationId xmlns:p14="http://schemas.microsoft.com/office/powerpoint/2010/main" val="3151738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A1C2-7FB0-4066-F151-CCE820ED6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04A2A9-AA68-D219-B5EA-3B3407993CC6}"/>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5BB072-D72F-E60F-606F-27A5FEA62DAC}"/>
              </a:ext>
            </a:extLst>
          </p:cNvPr>
          <p:cNvSpPr>
            <a:spLocks noGrp="1"/>
          </p:cNvSpPr>
          <p:nvPr>
            <p:ph type="dt" sz="half" idx="10"/>
          </p:nvPr>
        </p:nvSpPr>
        <p:spPr/>
        <p:txBody>
          <a:bodyPr/>
          <a:lstStyle>
            <a:lvl1pPr>
              <a:defRPr/>
            </a:lvl1pPr>
          </a:lstStyle>
          <a:p>
            <a:fld id="{9626C1C1-817A-4346-8949-07CD354BB42B}"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950387E2-64DB-B1B6-0E0D-C7FC82AAA85B}"/>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DE1CD4E6-BE2C-B0EE-37E4-ACB3928A0577}"/>
              </a:ext>
            </a:extLst>
          </p:cNvPr>
          <p:cNvSpPr>
            <a:spLocks noGrp="1"/>
          </p:cNvSpPr>
          <p:nvPr>
            <p:ph type="sldNum" sz="quarter" idx="12"/>
          </p:nvPr>
        </p:nvSpPr>
        <p:spPr/>
        <p:txBody>
          <a:bodyPr/>
          <a:lstStyle>
            <a:lvl1pPr>
              <a:defRPr/>
            </a:lvl1pPr>
          </a:lstStyle>
          <a:p>
            <a:fld id="{86F76988-C7BD-4B38-B0AE-49EBBAB1510F}" type="slidenum">
              <a:rPr lang="en-US" altLang="en-US"/>
              <a:pPr/>
              <a:t>‹#›</a:t>
            </a:fld>
            <a:endParaRPr lang="en-US" altLang="en-US" dirty="0"/>
          </a:p>
        </p:txBody>
      </p:sp>
    </p:spTree>
    <p:extLst>
      <p:ext uri="{BB962C8B-B14F-4D97-AF65-F5344CB8AC3E}">
        <p14:creationId xmlns:p14="http://schemas.microsoft.com/office/powerpoint/2010/main" val="2240022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213A-B0AE-C403-FD41-0ADF5804B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AED58-6DA0-7DE5-C361-1BAC5D00F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10D4C-0FC5-28C7-7294-907BA2CA34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EB778-EEBA-3D5F-8F0C-08B51D2C45BB}"/>
              </a:ext>
            </a:extLst>
          </p:cNvPr>
          <p:cNvSpPr>
            <a:spLocks noGrp="1"/>
          </p:cNvSpPr>
          <p:nvPr>
            <p:ph type="dt" sz="half" idx="10"/>
          </p:nvPr>
        </p:nvSpPr>
        <p:spPr/>
        <p:txBody>
          <a:bodyPr/>
          <a:lstStyle>
            <a:lvl1pPr>
              <a:defRPr/>
            </a:lvl1pPr>
          </a:lstStyle>
          <a:p>
            <a:fld id="{505F207E-CF20-46A0-B594-2BFE87FB7E30}" type="datetime1">
              <a:rPr lang="en-US" altLang="en-US"/>
              <a:pPr/>
              <a:t>9/18/2023</a:t>
            </a:fld>
            <a:endParaRPr lang="en-US" altLang="en-US" dirty="0"/>
          </a:p>
        </p:txBody>
      </p:sp>
      <p:sp>
        <p:nvSpPr>
          <p:cNvPr id="6" name="Footer Placeholder 5">
            <a:extLst>
              <a:ext uri="{FF2B5EF4-FFF2-40B4-BE49-F238E27FC236}">
                <a16:creationId xmlns:a16="http://schemas.microsoft.com/office/drawing/2014/main" id="{7E0CCCD8-F88B-E024-E4C1-C604BBD9E528}"/>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5622908D-81FB-6B20-25E2-A6687DDA31E9}"/>
              </a:ext>
            </a:extLst>
          </p:cNvPr>
          <p:cNvSpPr>
            <a:spLocks noGrp="1"/>
          </p:cNvSpPr>
          <p:nvPr>
            <p:ph type="sldNum" sz="quarter" idx="12"/>
          </p:nvPr>
        </p:nvSpPr>
        <p:spPr/>
        <p:txBody>
          <a:bodyPr/>
          <a:lstStyle>
            <a:lvl1pPr>
              <a:defRPr/>
            </a:lvl1pPr>
          </a:lstStyle>
          <a:p>
            <a:fld id="{D537525B-5572-45B7-9895-C0E5508B7E6C}" type="slidenum">
              <a:rPr lang="en-US" altLang="en-US"/>
              <a:pPr/>
              <a:t>‹#›</a:t>
            </a:fld>
            <a:endParaRPr lang="en-US" altLang="en-US" dirty="0"/>
          </a:p>
        </p:txBody>
      </p:sp>
    </p:spTree>
    <p:extLst>
      <p:ext uri="{BB962C8B-B14F-4D97-AF65-F5344CB8AC3E}">
        <p14:creationId xmlns:p14="http://schemas.microsoft.com/office/powerpoint/2010/main" val="2078465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605F-F5D1-9A07-97A4-ED5834054C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ADDBF7-A9A1-1DC5-93D6-A2ABA73EB8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E61377-83D9-89DA-0B2D-D67A244AA9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ED7A3-48A7-F0AB-6E4A-7ED86C1446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EC213-16B9-D4D8-D4C9-9BBD7BFE49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C2E39E-D42B-329B-3597-DC35211C84D7}"/>
              </a:ext>
            </a:extLst>
          </p:cNvPr>
          <p:cNvSpPr>
            <a:spLocks noGrp="1"/>
          </p:cNvSpPr>
          <p:nvPr>
            <p:ph type="dt" sz="half" idx="10"/>
          </p:nvPr>
        </p:nvSpPr>
        <p:spPr/>
        <p:txBody>
          <a:bodyPr/>
          <a:lstStyle>
            <a:lvl1pPr>
              <a:defRPr/>
            </a:lvl1pPr>
          </a:lstStyle>
          <a:p>
            <a:fld id="{1C48EDC9-E169-41BF-9D20-6DCBC501C184}" type="datetime1">
              <a:rPr lang="en-US" altLang="en-US"/>
              <a:pPr/>
              <a:t>9/18/2023</a:t>
            </a:fld>
            <a:endParaRPr lang="en-US" altLang="en-US" dirty="0"/>
          </a:p>
        </p:txBody>
      </p:sp>
      <p:sp>
        <p:nvSpPr>
          <p:cNvPr id="8" name="Footer Placeholder 7">
            <a:extLst>
              <a:ext uri="{FF2B5EF4-FFF2-40B4-BE49-F238E27FC236}">
                <a16:creationId xmlns:a16="http://schemas.microsoft.com/office/drawing/2014/main" id="{819E6DB7-EFD2-D2F3-9577-BD307D6AD0DF}"/>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8AAE3840-4274-5194-AA3E-635CDD865897}"/>
              </a:ext>
            </a:extLst>
          </p:cNvPr>
          <p:cNvSpPr>
            <a:spLocks noGrp="1"/>
          </p:cNvSpPr>
          <p:nvPr>
            <p:ph type="sldNum" sz="quarter" idx="12"/>
          </p:nvPr>
        </p:nvSpPr>
        <p:spPr/>
        <p:txBody>
          <a:bodyPr/>
          <a:lstStyle>
            <a:lvl1pPr>
              <a:defRPr/>
            </a:lvl1pPr>
          </a:lstStyle>
          <a:p>
            <a:fld id="{D65BB6CD-EF51-43C7-841B-ABB4F53E84C4}" type="slidenum">
              <a:rPr lang="en-US" altLang="en-US"/>
              <a:pPr/>
              <a:t>‹#›</a:t>
            </a:fld>
            <a:endParaRPr lang="en-US" altLang="en-US" dirty="0"/>
          </a:p>
        </p:txBody>
      </p:sp>
    </p:spTree>
    <p:extLst>
      <p:ext uri="{BB962C8B-B14F-4D97-AF65-F5344CB8AC3E}">
        <p14:creationId xmlns:p14="http://schemas.microsoft.com/office/powerpoint/2010/main" val="854933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0BAB-AF63-870F-79B8-E8ED03BBB1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D1E3BE-8DF0-7911-BC75-7042B6BCF30F}"/>
              </a:ext>
            </a:extLst>
          </p:cNvPr>
          <p:cNvSpPr>
            <a:spLocks noGrp="1"/>
          </p:cNvSpPr>
          <p:nvPr>
            <p:ph type="dt" sz="half" idx="10"/>
          </p:nvPr>
        </p:nvSpPr>
        <p:spPr/>
        <p:txBody>
          <a:bodyPr/>
          <a:lstStyle>
            <a:lvl1pPr>
              <a:defRPr/>
            </a:lvl1pPr>
          </a:lstStyle>
          <a:p>
            <a:fld id="{76BAB7C6-B906-4C27-A567-F85DE68511B6}" type="datetime1">
              <a:rPr lang="en-US" altLang="en-US"/>
              <a:pPr/>
              <a:t>9/18/2023</a:t>
            </a:fld>
            <a:endParaRPr lang="en-US" altLang="en-US" dirty="0"/>
          </a:p>
        </p:txBody>
      </p:sp>
      <p:sp>
        <p:nvSpPr>
          <p:cNvPr id="4" name="Footer Placeholder 3">
            <a:extLst>
              <a:ext uri="{FF2B5EF4-FFF2-40B4-BE49-F238E27FC236}">
                <a16:creationId xmlns:a16="http://schemas.microsoft.com/office/drawing/2014/main" id="{0E269771-B206-014B-34D8-00217B3AAD87}"/>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08E7F6A5-99E9-C421-0B91-1FF9993DADBB}"/>
              </a:ext>
            </a:extLst>
          </p:cNvPr>
          <p:cNvSpPr>
            <a:spLocks noGrp="1"/>
          </p:cNvSpPr>
          <p:nvPr>
            <p:ph type="sldNum" sz="quarter" idx="12"/>
          </p:nvPr>
        </p:nvSpPr>
        <p:spPr/>
        <p:txBody>
          <a:bodyPr/>
          <a:lstStyle>
            <a:lvl1pPr>
              <a:defRPr/>
            </a:lvl1pPr>
          </a:lstStyle>
          <a:p>
            <a:fld id="{1277B6A1-7C7F-46D7-8845-8E496C8EBD2C}" type="slidenum">
              <a:rPr lang="en-US" altLang="en-US"/>
              <a:pPr/>
              <a:t>‹#›</a:t>
            </a:fld>
            <a:endParaRPr lang="en-US" altLang="en-US" dirty="0"/>
          </a:p>
        </p:txBody>
      </p:sp>
    </p:spTree>
    <p:extLst>
      <p:ext uri="{BB962C8B-B14F-4D97-AF65-F5344CB8AC3E}">
        <p14:creationId xmlns:p14="http://schemas.microsoft.com/office/powerpoint/2010/main" val="4005420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5C5BCF-D201-6F34-7C31-ED1CBC916949}"/>
              </a:ext>
            </a:extLst>
          </p:cNvPr>
          <p:cNvSpPr>
            <a:spLocks noGrp="1"/>
          </p:cNvSpPr>
          <p:nvPr>
            <p:ph type="dt" sz="half" idx="10"/>
          </p:nvPr>
        </p:nvSpPr>
        <p:spPr/>
        <p:txBody>
          <a:bodyPr/>
          <a:lstStyle>
            <a:lvl1pPr>
              <a:defRPr/>
            </a:lvl1pPr>
          </a:lstStyle>
          <a:p>
            <a:fld id="{97856578-4008-41B5-9187-0393FD448265}" type="datetime1">
              <a:rPr lang="en-US" altLang="en-US"/>
              <a:pPr/>
              <a:t>9/18/2023</a:t>
            </a:fld>
            <a:endParaRPr lang="en-US" altLang="en-US" dirty="0"/>
          </a:p>
        </p:txBody>
      </p:sp>
      <p:sp>
        <p:nvSpPr>
          <p:cNvPr id="3" name="Footer Placeholder 2">
            <a:extLst>
              <a:ext uri="{FF2B5EF4-FFF2-40B4-BE49-F238E27FC236}">
                <a16:creationId xmlns:a16="http://schemas.microsoft.com/office/drawing/2014/main" id="{6AED183E-B087-8727-40BB-048741BC0D99}"/>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41586B15-5F3D-BCB0-C93E-44D15FADC9E8}"/>
              </a:ext>
            </a:extLst>
          </p:cNvPr>
          <p:cNvSpPr>
            <a:spLocks noGrp="1"/>
          </p:cNvSpPr>
          <p:nvPr>
            <p:ph type="sldNum" sz="quarter" idx="12"/>
          </p:nvPr>
        </p:nvSpPr>
        <p:spPr/>
        <p:txBody>
          <a:bodyPr/>
          <a:lstStyle>
            <a:lvl1pPr>
              <a:defRPr/>
            </a:lvl1pPr>
          </a:lstStyle>
          <a:p>
            <a:fld id="{CEA6A147-AABC-4140-B100-75AA2EF6FA4A}" type="slidenum">
              <a:rPr lang="en-US" altLang="en-US"/>
              <a:pPr/>
              <a:t>‹#›</a:t>
            </a:fld>
            <a:endParaRPr lang="en-US" altLang="en-US" dirty="0"/>
          </a:p>
        </p:txBody>
      </p:sp>
    </p:spTree>
    <p:extLst>
      <p:ext uri="{BB962C8B-B14F-4D97-AF65-F5344CB8AC3E}">
        <p14:creationId xmlns:p14="http://schemas.microsoft.com/office/powerpoint/2010/main" val="344766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Column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3" name="object 4">
            <a:extLst>
              <a:ext uri="{FF2B5EF4-FFF2-40B4-BE49-F238E27FC236}">
                <a16:creationId xmlns:a16="http://schemas.microsoft.com/office/drawing/2014/main" id="{78556B45-8710-BB6D-A9C9-48A123035FB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4" name="object 3244">
            <a:extLst>
              <a:ext uri="{FF2B5EF4-FFF2-40B4-BE49-F238E27FC236}">
                <a16:creationId xmlns:a16="http://schemas.microsoft.com/office/drawing/2014/main" id="{F5F1D10E-2546-D05B-FFF4-4E38E1383CCD}"/>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2" name="Text Placeholder 11">
            <a:extLst>
              <a:ext uri="{FF2B5EF4-FFF2-40B4-BE49-F238E27FC236}">
                <a16:creationId xmlns:a16="http://schemas.microsoft.com/office/drawing/2014/main" id="{3E9DFF98-E750-2BAA-362C-E7BF6B31B609}"/>
              </a:ext>
            </a:extLst>
          </p:cNvPr>
          <p:cNvSpPr>
            <a:spLocks noGrp="1"/>
          </p:cNvSpPr>
          <p:nvPr>
            <p:ph type="body" sz="quarter" idx="14"/>
          </p:nvPr>
        </p:nvSpPr>
        <p:spPr>
          <a:xfrm>
            <a:off x="815228" y="2271381"/>
            <a:ext cx="10184747" cy="315916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Placeholder 1">
            <a:extLst>
              <a:ext uri="{FF2B5EF4-FFF2-40B4-BE49-F238E27FC236}">
                <a16:creationId xmlns:a16="http://schemas.microsoft.com/office/drawing/2014/main" id="{E074CD5D-1A00-72E4-806D-7A72841802E1}"/>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4">
            <a:extLst>
              <a:ext uri="{FF2B5EF4-FFF2-40B4-BE49-F238E27FC236}">
                <a16:creationId xmlns:a16="http://schemas.microsoft.com/office/drawing/2014/main" id="{BE4561ED-CB55-2AC7-15A8-71F50424B9D0}"/>
              </a:ext>
            </a:extLst>
          </p:cNvPr>
          <p:cNvSpPr>
            <a:spLocks noGrp="1"/>
          </p:cNvSpPr>
          <p:nvPr>
            <p:ph type="body" sz="quarter" idx="20"/>
          </p:nvPr>
        </p:nvSpPr>
        <p:spPr>
          <a:xfrm>
            <a:off x="806362" y="1839596"/>
            <a:ext cx="10103488"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3196128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9ABF-8C07-DBA6-9184-940342B28C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F289C4-81E9-87A1-9534-62B4A68EA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267F73-F29A-12B1-8AA4-2D6512F99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A78C6-DECF-C859-0B70-298B6476C5D2}"/>
              </a:ext>
            </a:extLst>
          </p:cNvPr>
          <p:cNvSpPr>
            <a:spLocks noGrp="1"/>
          </p:cNvSpPr>
          <p:nvPr>
            <p:ph type="dt" sz="half" idx="10"/>
          </p:nvPr>
        </p:nvSpPr>
        <p:spPr/>
        <p:txBody>
          <a:bodyPr/>
          <a:lstStyle>
            <a:lvl1pPr>
              <a:defRPr/>
            </a:lvl1pPr>
          </a:lstStyle>
          <a:p>
            <a:fld id="{CBA6814A-67D7-4C30-806E-0F1E60085EE9}" type="datetime1">
              <a:rPr lang="en-US" altLang="en-US"/>
              <a:pPr/>
              <a:t>9/18/2023</a:t>
            </a:fld>
            <a:endParaRPr lang="en-US" altLang="en-US" dirty="0"/>
          </a:p>
        </p:txBody>
      </p:sp>
      <p:sp>
        <p:nvSpPr>
          <p:cNvPr id="6" name="Footer Placeholder 5">
            <a:extLst>
              <a:ext uri="{FF2B5EF4-FFF2-40B4-BE49-F238E27FC236}">
                <a16:creationId xmlns:a16="http://schemas.microsoft.com/office/drawing/2014/main" id="{4F08C2F1-4482-55CE-1CDC-849887BF867D}"/>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6E1E5FB0-EEA8-0583-2453-237DFAF602F5}"/>
              </a:ext>
            </a:extLst>
          </p:cNvPr>
          <p:cNvSpPr>
            <a:spLocks noGrp="1"/>
          </p:cNvSpPr>
          <p:nvPr>
            <p:ph type="sldNum" sz="quarter" idx="12"/>
          </p:nvPr>
        </p:nvSpPr>
        <p:spPr/>
        <p:txBody>
          <a:bodyPr/>
          <a:lstStyle>
            <a:lvl1pPr>
              <a:defRPr/>
            </a:lvl1pPr>
          </a:lstStyle>
          <a:p>
            <a:fld id="{F904F66A-28D1-4DE5-A298-679259B762E4}" type="slidenum">
              <a:rPr lang="en-US" altLang="en-US"/>
              <a:pPr/>
              <a:t>‹#›</a:t>
            </a:fld>
            <a:endParaRPr lang="en-US" altLang="en-US" dirty="0"/>
          </a:p>
        </p:txBody>
      </p:sp>
    </p:spTree>
    <p:extLst>
      <p:ext uri="{BB962C8B-B14F-4D97-AF65-F5344CB8AC3E}">
        <p14:creationId xmlns:p14="http://schemas.microsoft.com/office/powerpoint/2010/main" val="3123946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5ED8-64DB-5689-22C3-1676621E2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2FF7AF-0D41-4583-0231-B6FB3B0E32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2AE366-FBC4-DB15-6851-3D6EDE9AD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5E01C2-47C1-BCFE-0A3E-205967F8EA7C}"/>
              </a:ext>
            </a:extLst>
          </p:cNvPr>
          <p:cNvSpPr>
            <a:spLocks noGrp="1"/>
          </p:cNvSpPr>
          <p:nvPr>
            <p:ph type="dt" sz="half" idx="10"/>
          </p:nvPr>
        </p:nvSpPr>
        <p:spPr/>
        <p:txBody>
          <a:bodyPr/>
          <a:lstStyle>
            <a:lvl1pPr>
              <a:defRPr/>
            </a:lvl1pPr>
          </a:lstStyle>
          <a:p>
            <a:fld id="{9626DFE7-1DDC-4C22-BD03-894094C8E103}" type="datetime1">
              <a:rPr lang="en-US" altLang="en-US"/>
              <a:pPr/>
              <a:t>9/18/2023</a:t>
            </a:fld>
            <a:endParaRPr lang="en-US" altLang="en-US" dirty="0"/>
          </a:p>
        </p:txBody>
      </p:sp>
      <p:sp>
        <p:nvSpPr>
          <p:cNvPr id="6" name="Footer Placeholder 5">
            <a:extLst>
              <a:ext uri="{FF2B5EF4-FFF2-40B4-BE49-F238E27FC236}">
                <a16:creationId xmlns:a16="http://schemas.microsoft.com/office/drawing/2014/main" id="{42C922C4-B9EA-2758-1053-D302B9A9C190}"/>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0A58DCBA-03E3-A603-AA0A-12039FD191F5}"/>
              </a:ext>
            </a:extLst>
          </p:cNvPr>
          <p:cNvSpPr>
            <a:spLocks noGrp="1"/>
          </p:cNvSpPr>
          <p:nvPr>
            <p:ph type="sldNum" sz="quarter" idx="12"/>
          </p:nvPr>
        </p:nvSpPr>
        <p:spPr/>
        <p:txBody>
          <a:bodyPr/>
          <a:lstStyle>
            <a:lvl1pPr>
              <a:defRPr/>
            </a:lvl1pPr>
          </a:lstStyle>
          <a:p>
            <a:fld id="{02A376E4-AF7B-48C1-A615-C047B499E262}" type="slidenum">
              <a:rPr lang="en-US" altLang="en-US"/>
              <a:pPr/>
              <a:t>‹#›</a:t>
            </a:fld>
            <a:endParaRPr lang="en-US" altLang="en-US" dirty="0"/>
          </a:p>
        </p:txBody>
      </p:sp>
    </p:spTree>
    <p:extLst>
      <p:ext uri="{BB962C8B-B14F-4D97-AF65-F5344CB8AC3E}">
        <p14:creationId xmlns:p14="http://schemas.microsoft.com/office/powerpoint/2010/main" val="288128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36DD-4DE8-474B-E71A-AFD59850AE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B5B66-8CB3-7DBE-BDBB-8557744B76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8E70A-6D3B-FFDA-10A5-19F96A205A08}"/>
              </a:ext>
            </a:extLst>
          </p:cNvPr>
          <p:cNvSpPr>
            <a:spLocks noGrp="1"/>
          </p:cNvSpPr>
          <p:nvPr>
            <p:ph type="dt" sz="half" idx="10"/>
          </p:nvPr>
        </p:nvSpPr>
        <p:spPr/>
        <p:txBody>
          <a:bodyPr/>
          <a:lstStyle>
            <a:lvl1pPr>
              <a:defRPr/>
            </a:lvl1pPr>
          </a:lstStyle>
          <a:p>
            <a:fld id="{23162EB1-7196-4A65-820B-F4BB35F28142}"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FFB7F061-75CD-3436-5648-A9142488B895}"/>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BA9F16AA-CDEA-C1AB-455A-A40B23EABC38}"/>
              </a:ext>
            </a:extLst>
          </p:cNvPr>
          <p:cNvSpPr>
            <a:spLocks noGrp="1"/>
          </p:cNvSpPr>
          <p:nvPr>
            <p:ph type="sldNum" sz="quarter" idx="12"/>
          </p:nvPr>
        </p:nvSpPr>
        <p:spPr/>
        <p:txBody>
          <a:bodyPr/>
          <a:lstStyle>
            <a:lvl1pPr>
              <a:defRPr/>
            </a:lvl1pPr>
          </a:lstStyle>
          <a:p>
            <a:fld id="{1E680524-593F-4E11-8A11-4640A214875E}" type="slidenum">
              <a:rPr lang="en-US" altLang="en-US"/>
              <a:pPr/>
              <a:t>‹#›</a:t>
            </a:fld>
            <a:endParaRPr lang="en-US" altLang="en-US" dirty="0"/>
          </a:p>
        </p:txBody>
      </p:sp>
    </p:spTree>
    <p:extLst>
      <p:ext uri="{BB962C8B-B14F-4D97-AF65-F5344CB8AC3E}">
        <p14:creationId xmlns:p14="http://schemas.microsoft.com/office/powerpoint/2010/main" val="728818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3DB2F3-E469-9C13-0A00-6E1422C1C867}"/>
              </a:ext>
            </a:extLst>
          </p:cNvPr>
          <p:cNvSpPr>
            <a:spLocks noGrp="1"/>
          </p:cNvSpPr>
          <p:nvPr>
            <p:ph type="title" orient="vert"/>
          </p:nvPr>
        </p:nvSpPr>
        <p:spPr>
          <a:xfrm>
            <a:off x="8720138" y="693738"/>
            <a:ext cx="2633662" cy="54832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A1B0F-4F25-0D56-E86E-41ACFA359B33}"/>
              </a:ext>
            </a:extLst>
          </p:cNvPr>
          <p:cNvSpPr>
            <a:spLocks noGrp="1"/>
          </p:cNvSpPr>
          <p:nvPr>
            <p:ph type="body" orient="vert" idx="1"/>
          </p:nvPr>
        </p:nvSpPr>
        <p:spPr>
          <a:xfrm>
            <a:off x="814388" y="693738"/>
            <a:ext cx="7753350" cy="548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F4AD9-0BC9-BA5E-79E2-5222EED67DDE}"/>
              </a:ext>
            </a:extLst>
          </p:cNvPr>
          <p:cNvSpPr>
            <a:spLocks noGrp="1"/>
          </p:cNvSpPr>
          <p:nvPr>
            <p:ph type="dt" sz="half" idx="10"/>
          </p:nvPr>
        </p:nvSpPr>
        <p:spPr/>
        <p:txBody>
          <a:bodyPr/>
          <a:lstStyle>
            <a:lvl1pPr>
              <a:defRPr/>
            </a:lvl1pPr>
          </a:lstStyle>
          <a:p>
            <a:fld id="{BEE86A5D-3231-42F9-B7DC-D72D66E3D83C}"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9EC83D31-F413-CF7C-F54B-A9DAECA63032}"/>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A9E41EB7-D7F7-C5B4-BA3F-3E01854F78A4}"/>
              </a:ext>
            </a:extLst>
          </p:cNvPr>
          <p:cNvSpPr>
            <a:spLocks noGrp="1"/>
          </p:cNvSpPr>
          <p:nvPr>
            <p:ph type="sldNum" sz="quarter" idx="12"/>
          </p:nvPr>
        </p:nvSpPr>
        <p:spPr/>
        <p:txBody>
          <a:bodyPr/>
          <a:lstStyle>
            <a:lvl1pPr>
              <a:defRPr/>
            </a:lvl1pPr>
          </a:lstStyle>
          <a:p>
            <a:fld id="{F0A7A173-7032-42F3-B863-D7F2960D4E0E}" type="slidenum">
              <a:rPr lang="en-US" altLang="en-US"/>
              <a:pPr/>
              <a:t>‹#›</a:t>
            </a:fld>
            <a:endParaRPr lang="en-US" altLang="en-US" dirty="0"/>
          </a:p>
        </p:txBody>
      </p:sp>
    </p:spTree>
    <p:extLst>
      <p:ext uri="{BB962C8B-B14F-4D97-AF65-F5344CB8AC3E}">
        <p14:creationId xmlns:p14="http://schemas.microsoft.com/office/powerpoint/2010/main" val="979027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8B43-FECE-F5FF-31B7-C9C71D412A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8736C4-E612-26DD-E9F6-B94C2A444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07278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5E91-786C-C28B-1CCD-ED17F6E15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93E61-A01F-8DCC-6AA2-B523BF8BA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7043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7849-650F-50C7-196E-5B1F186B43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E2DC7-64DE-9E94-64BB-2829463A52A1}"/>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744198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B082-DD96-B0DD-DFC2-F3CFA2788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C0BF1-7595-7FEB-C77A-37DA760BE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64006-F8C1-396B-A217-54E49D8FA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912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0D58-593E-7D37-7D36-58E199B5C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F7874E-1560-BE3D-8FFA-7F12E3C66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F60506-D812-7D8E-0F7D-2AAB05527E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933F32-A35D-C9D9-6734-394C4CF5F1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62D812-D099-6D1F-7628-5FD7C8CC3D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088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16E4F-D775-A52D-69BC-22E744D0423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613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Columns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4" name="Text Placeholder 13">
            <a:extLst>
              <a:ext uri="{FF2B5EF4-FFF2-40B4-BE49-F238E27FC236}">
                <a16:creationId xmlns:a16="http://schemas.microsoft.com/office/drawing/2014/main" id="{94F274C0-F4AF-A30A-C0DB-5567A6E6CC1F}"/>
              </a:ext>
            </a:extLst>
          </p:cNvPr>
          <p:cNvSpPr>
            <a:spLocks noGrp="1"/>
          </p:cNvSpPr>
          <p:nvPr>
            <p:ph type="body" sz="quarter" idx="18"/>
          </p:nvPr>
        </p:nvSpPr>
        <p:spPr>
          <a:xfrm>
            <a:off x="815228" y="2326622"/>
            <a:ext cx="4996424" cy="29583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a:extLst>
              <a:ext uri="{FF2B5EF4-FFF2-40B4-BE49-F238E27FC236}">
                <a16:creationId xmlns:a16="http://schemas.microsoft.com/office/drawing/2014/main" id="{5D610493-7E60-5845-4818-87E3741EE46E}"/>
              </a:ext>
            </a:extLst>
          </p:cNvPr>
          <p:cNvSpPr>
            <a:spLocks noGrp="1"/>
          </p:cNvSpPr>
          <p:nvPr>
            <p:ph type="body" sz="quarter" idx="19"/>
          </p:nvPr>
        </p:nvSpPr>
        <p:spPr>
          <a:xfrm>
            <a:off x="6380164" y="2326622"/>
            <a:ext cx="4996424" cy="201705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Placeholder 1">
            <a:extLst>
              <a:ext uri="{FF2B5EF4-FFF2-40B4-BE49-F238E27FC236}">
                <a16:creationId xmlns:a16="http://schemas.microsoft.com/office/drawing/2014/main" id="{24F7E05F-0F19-70AF-4F7D-7B4521B381CD}"/>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32BEEC3F-D6F1-14D8-5AA8-FC2E73F29E27}"/>
              </a:ext>
            </a:extLst>
          </p:cNvPr>
          <p:cNvSpPr>
            <a:spLocks noGrp="1"/>
          </p:cNvSpPr>
          <p:nvPr>
            <p:ph type="body" sz="quarter" idx="20"/>
          </p:nvPr>
        </p:nvSpPr>
        <p:spPr>
          <a:xfrm>
            <a:off x="806362" y="1839596"/>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B1774543-176F-5D08-1B2C-2D9F0CED5C63}"/>
              </a:ext>
            </a:extLst>
          </p:cNvPr>
          <p:cNvSpPr>
            <a:spLocks noGrp="1"/>
          </p:cNvSpPr>
          <p:nvPr>
            <p:ph type="body" sz="quarter" idx="21"/>
          </p:nvPr>
        </p:nvSpPr>
        <p:spPr>
          <a:xfrm>
            <a:off x="6364941" y="1839596"/>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196989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571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013E-39CA-30CA-198C-5EF1A18AB4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B4AC83-F435-99DF-014B-102D38559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189EAB-9BB2-1350-9E30-DACB71586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1715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EDCB-8204-425B-1A52-0C3F2DD7C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704D13-FDEE-7029-4466-E7F8B67F8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B3FCAA-C377-E83B-3038-551FB3405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71381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CD4B-190B-D4CC-7273-D52B1C2ED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5DD969-3551-E8E9-C767-417155F801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328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0D8DA-555E-480A-2FA3-0A49DE93D56D}"/>
              </a:ext>
            </a:extLst>
          </p:cNvPr>
          <p:cNvSpPr>
            <a:spLocks noGrp="1"/>
          </p:cNvSpPr>
          <p:nvPr>
            <p:ph type="title" orient="vert"/>
          </p:nvPr>
        </p:nvSpPr>
        <p:spPr>
          <a:xfrm>
            <a:off x="8720138" y="693738"/>
            <a:ext cx="2633662" cy="54832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A6A4F6-14D2-D5A0-176D-71E2885736AD}"/>
              </a:ext>
            </a:extLst>
          </p:cNvPr>
          <p:cNvSpPr>
            <a:spLocks noGrp="1"/>
          </p:cNvSpPr>
          <p:nvPr>
            <p:ph type="body" orient="vert" idx="1"/>
          </p:nvPr>
        </p:nvSpPr>
        <p:spPr>
          <a:xfrm>
            <a:off x="814388" y="693738"/>
            <a:ext cx="7753350" cy="548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29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5DCF-2038-F5A4-0AD8-B1575F5F9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48BCDD-1032-F1E7-6BB7-BA6D0DE91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43232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9103-D5EC-AD53-4315-408474730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775F3-8B18-0B14-90B7-52F3C93902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938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369E-CC90-8E58-A400-5F21C91448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0C72F0-AD57-D9CE-179F-7AC001C128DC}"/>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209642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CF90-A92E-6FF5-BF5F-19FA49645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76D30-E0D9-712E-B391-8EF6F41F7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B62574-DADA-68D3-A13D-D4D8EDB106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958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FDCE-5669-65A1-A76B-5FEFF456E0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5082B-6800-D20C-46F5-89A92D5550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7B7F29-7C7C-8782-4278-594BF37EB2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F9A568-BF43-0DC1-FBE3-450C7FF6D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30A0D0-63AF-A84A-22DD-4AEF6AE14A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675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whit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9" name="Content Placeholder 2">
            <a:extLst>
              <a:ext uri="{FF2B5EF4-FFF2-40B4-BE49-F238E27FC236}">
                <a16:creationId xmlns:a16="http://schemas.microsoft.com/office/drawing/2014/main" id="{16D27441-FCC7-4EF2-0624-3AD2DF2B0347}"/>
              </a:ext>
            </a:extLst>
          </p:cNvPr>
          <p:cNvSpPr>
            <a:spLocks noGrp="1"/>
          </p:cNvSpPr>
          <p:nvPr>
            <p:ph sz="quarter" idx="10"/>
          </p:nvPr>
        </p:nvSpPr>
        <p:spPr>
          <a:xfrm>
            <a:off x="814892" y="2256984"/>
            <a:ext cx="10649096" cy="3674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7EBE4563-3143-511E-AC09-018CF392AD3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E4F71303-AC2C-A0DC-3EDC-0FF27BDC0C19}"/>
              </a:ext>
            </a:extLst>
          </p:cNvPr>
          <p:cNvSpPr>
            <a:spLocks noGrp="1"/>
          </p:cNvSpPr>
          <p:nvPr>
            <p:ph type="body" sz="quarter" idx="20" hasCustomPrompt="1"/>
          </p:nvPr>
        </p:nvSpPr>
        <p:spPr>
          <a:xfrm>
            <a:off x="806362" y="1839596"/>
            <a:ext cx="10657625"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855355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7D62-8927-4E4E-0C14-B5E7DE0662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26017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0726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895C-8FAE-1B03-94D2-C30C1F301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0B537-11D4-AAE9-2B24-E1DD8F154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D5D9BD-0EFE-DD0E-0C58-D57C4A0DC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39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FA0F-285A-3F40-7563-5652D7809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C3E5B9-99C9-AC30-3F6F-ECA65AA84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925D18E-0509-88D2-E486-44051C552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7162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B4AD-E4A9-0806-69C3-3649FD0468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667FD-F7EB-7382-38D1-07AAFD4C6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8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40A817-D79C-C73F-D61F-31CA32663313}"/>
              </a:ext>
            </a:extLst>
          </p:cNvPr>
          <p:cNvSpPr>
            <a:spLocks noGrp="1"/>
          </p:cNvSpPr>
          <p:nvPr>
            <p:ph type="title" orient="vert"/>
          </p:nvPr>
        </p:nvSpPr>
        <p:spPr>
          <a:xfrm>
            <a:off x="8720138" y="693738"/>
            <a:ext cx="2633662" cy="54832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2711C-E72E-59EB-6F9D-EEA17B5AA1B3}"/>
              </a:ext>
            </a:extLst>
          </p:cNvPr>
          <p:cNvSpPr>
            <a:spLocks noGrp="1"/>
          </p:cNvSpPr>
          <p:nvPr>
            <p:ph type="body" orient="vert" idx="1"/>
          </p:nvPr>
        </p:nvSpPr>
        <p:spPr>
          <a:xfrm>
            <a:off x="814388" y="693738"/>
            <a:ext cx="7753350" cy="548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997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F71D-D4AB-1B56-6C28-7C54844EA3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7F3224-51A9-9AC6-2A6D-7A05D17B8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142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EB48-B7FF-DCA3-F2C5-2BAFCA1FA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7802E-7575-DB82-1AA6-740E2501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854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C6C8-C8CB-E8D2-73C4-BE868179FF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8D51C3-A1DB-A5E0-3D1E-02BA1E5656F6}"/>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36597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CD20-EAFE-BDFB-7191-D457776CD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BFFFC-EEAF-94D5-070A-7EF11F7C0F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33510-A1DF-6F9A-5E79-C00C37B43E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709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header for longer 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65B7B0-8099-D761-5332-A4A9F830417D}"/>
              </a:ext>
            </a:extLst>
          </p:cNvPr>
          <p:cNvSpPr/>
          <p:nvPr userDrawn="1"/>
        </p:nvSpPr>
        <p:spPr>
          <a:xfrm>
            <a:off x="461818" y="434944"/>
            <a:ext cx="9399358"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bject 4">
            <a:extLst>
              <a:ext uri="{FF2B5EF4-FFF2-40B4-BE49-F238E27FC236}">
                <a16:creationId xmlns:a16="http://schemas.microsoft.com/office/drawing/2014/main" id="{38F6C821-9939-2CB2-B552-3F76A908BD13}"/>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1" name="object 3244">
            <a:extLst>
              <a:ext uri="{FF2B5EF4-FFF2-40B4-BE49-F238E27FC236}">
                <a16:creationId xmlns:a16="http://schemas.microsoft.com/office/drawing/2014/main" id="{27D17D2C-78F6-26A1-EAE7-7CFFAE4D9D66}"/>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3" name="Content Placeholder 2">
            <a:extLst>
              <a:ext uri="{FF2B5EF4-FFF2-40B4-BE49-F238E27FC236}">
                <a16:creationId xmlns:a16="http://schemas.microsoft.com/office/drawing/2014/main" id="{B73303C1-AFD9-BB7A-0B39-7E233B1474CB}"/>
              </a:ext>
            </a:extLst>
          </p:cNvPr>
          <p:cNvSpPr>
            <a:spLocks noGrp="1"/>
          </p:cNvSpPr>
          <p:nvPr>
            <p:ph sz="quarter" idx="10"/>
          </p:nvPr>
        </p:nvSpPr>
        <p:spPr>
          <a:xfrm>
            <a:off x="814892" y="1738312"/>
            <a:ext cx="10649096" cy="367449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C95088B-6F25-DF14-2168-33DBD7F44521}"/>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lvl1pPr>
              <a:defRPr sz="3177"/>
            </a:lvl1pPr>
          </a:lstStyle>
          <a:p>
            <a:r>
              <a:rPr lang="en-US"/>
              <a:t>Click to edit Master title style</a:t>
            </a:r>
          </a:p>
        </p:txBody>
      </p:sp>
    </p:spTree>
    <p:extLst>
      <p:ext uri="{BB962C8B-B14F-4D97-AF65-F5344CB8AC3E}">
        <p14:creationId xmlns:p14="http://schemas.microsoft.com/office/powerpoint/2010/main" val="40339241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D040-75CC-49B7-CCA5-A61AC8585E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4EE395-2464-9B96-9595-7B8007EADB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41AD82-8CBB-5A0E-D179-7C51B5D37E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85DA2B-2219-215E-BE89-DFC2F07A8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59EF93-07A3-B74B-A539-83FA6363B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736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27373-6959-D009-B4F6-7E85A53BAB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37885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624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47DF-16EE-1FF4-058F-1AFD9A805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6C84E-9E81-018C-4B9B-B2B822ED6A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62A51-21CD-FF62-13A0-42FB42AAB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90948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43A7-715E-9D9F-68C8-44EC2DF23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41129E-1902-A00C-1341-823756000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589F329-62DC-3506-21F6-D7A5DE27B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58972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1D4A-4C9E-8EB5-3DB2-9726C726E0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AD2602-202E-1384-AE51-ACBF3278D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395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3BB80-134F-464C-6BDA-AED6CCE9D15D}"/>
              </a:ext>
            </a:extLst>
          </p:cNvPr>
          <p:cNvSpPr>
            <a:spLocks noGrp="1"/>
          </p:cNvSpPr>
          <p:nvPr>
            <p:ph type="title" orient="vert"/>
          </p:nvPr>
        </p:nvSpPr>
        <p:spPr>
          <a:xfrm>
            <a:off x="8720138" y="693738"/>
            <a:ext cx="2633662" cy="54832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FF0DF4-2674-B633-F313-12CA20E3B474}"/>
              </a:ext>
            </a:extLst>
          </p:cNvPr>
          <p:cNvSpPr>
            <a:spLocks noGrp="1"/>
          </p:cNvSpPr>
          <p:nvPr>
            <p:ph type="body" orient="vert" idx="1"/>
          </p:nvPr>
        </p:nvSpPr>
        <p:spPr>
          <a:xfrm>
            <a:off x="814388" y="693738"/>
            <a:ext cx="7753350" cy="548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5352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871B-008C-A260-6B0D-4B3B511E18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BEF3D-1E3A-BB06-D0AC-DBCEB8F08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89C934-8EA5-D7C1-29ED-750F8075BA11}"/>
              </a:ext>
            </a:extLst>
          </p:cNvPr>
          <p:cNvSpPr>
            <a:spLocks noGrp="1"/>
          </p:cNvSpPr>
          <p:nvPr>
            <p:ph type="dt" sz="half" idx="10"/>
          </p:nvPr>
        </p:nvSpPr>
        <p:spPr/>
        <p:txBody>
          <a:bodyPr/>
          <a:lstStyle>
            <a:lvl1pPr>
              <a:defRPr/>
            </a:lvl1pPr>
          </a:lstStyle>
          <a:p>
            <a:fld id="{57A6B402-59F1-45F4-9507-41B67717AE54}"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F323B5FC-E52F-2FBC-22DE-0869A70BE763}"/>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6A96824A-6E1C-4FD4-0C4C-09EE69952165}"/>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41522159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065E-E112-2CA3-1CCA-052C8B9FC7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81B37-0BEC-D73F-AD97-563F259773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B1DD1-8425-55F1-290F-717D3DF6333E}"/>
              </a:ext>
            </a:extLst>
          </p:cNvPr>
          <p:cNvSpPr>
            <a:spLocks noGrp="1"/>
          </p:cNvSpPr>
          <p:nvPr>
            <p:ph type="dt" sz="half" idx="10"/>
          </p:nvPr>
        </p:nvSpPr>
        <p:spPr/>
        <p:txBody>
          <a:bodyPr/>
          <a:lstStyle>
            <a:lvl1pPr>
              <a:defRPr/>
            </a:lvl1pPr>
          </a:lstStyle>
          <a:p>
            <a:fld id="{AA788F34-816C-4329-B019-656A2439B09A}"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A9D0B97F-F59A-C4D5-9EB1-F1DDB12AAB42}"/>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B5F3DA67-F835-791C-91D5-DC9289396719}"/>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6701573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17B97-BE73-4684-AC8E-8F1D57B4E3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CF0F85-3A7C-510F-0A39-36F5B8DAF45B}"/>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92F024A-05B0-5CC1-CA59-FEABBA55B601}"/>
              </a:ext>
            </a:extLst>
          </p:cNvPr>
          <p:cNvSpPr>
            <a:spLocks noGrp="1"/>
          </p:cNvSpPr>
          <p:nvPr>
            <p:ph type="dt" sz="half" idx="10"/>
          </p:nvPr>
        </p:nvSpPr>
        <p:spPr/>
        <p:txBody>
          <a:bodyPr/>
          <a:lstStyle>
            <a:lvl1pPr>
              <a:defRPr/>
            </a:lvl1pPr>
          </a:lstStyle>
          <a:p>
            <a:fld id="{1CD08AEC-D10B-4AC0-ABC0-549179F1BD9B}"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EEDD0759-9AF1-FAFC-9745-F479ADDE27C8}"/>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F382A566-2CC5-0C3A-FE39-6057D051ED8E}"/>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99336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Text Fie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443F7-9869-4277-03F3-10AFA69FD883}"/>
              </a:ext>
            </a:extLst>
          </p:cNvPr>
          <p:cNvSpPr/>
          <p:nvPr userDrawn="1"/>
        </p:nvSpPr>
        <p:spPr>
          <a:xfrm>
            <a:off x="448235" y="2286000"/>
            <a:ext cx="6185647" cy="806824"/>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202D7D92-5270-C91A-2355-9C7864525028}"/>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01637C95-4AD4-75A3-6E02-5E7D86363C5F}"/>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2" name="Title Placeholder 1">
            <a:extLst>
              <a:ext uri="{FF2B5EF4-FFF2-40B4-BE49-F238E27FC236}">
                <a16:creationId xmlns:a16="http://schemas.microsoft.com/office/drawing/2014/main" id="{E0F40D63-D5C6-A52E-3553-2F8157F12542}"/>
              </a:ext>
            </a:extLst>
          </p:cNvPr>
          <p:cNvSpPr>
            <a:spLocks noGrp="1"/>
          </p:cNvSpPr>
          <p:nvPr>
            <p:ph type="title"/>
          </p:nvPr>
        </p:nvSpPr>
        <p:spPr>
          <a:xfrm>
            <a:off x="814892" y="2650415"/>
            <a:ext cx="10516721" cy="1518173"/>
          </a:xfrm>
          <a:prstGeom prst="rect">
            <a:avLst/>
          </a:prstGeom>
        </p:spPr>
        <p:txBody>
          <a:bodyPr vert="horz" lIns="91440" tIns="45720" rIns="91440" bIns="45720" rtlCol="0" anchor="ctr">
            <a:noAutofit/>
          </a:bodyPr>
          <a:lstStyle>
            <a:lvl1pPr>
              <a:defRPr sz="7059"/>
            </a:lvl1pPr>
          </a:lstStyle>
          <a:p>
            <a:r>
              <a:rPr lang="en-US"/>
              <a:t>Click to edit Master title style</a:t>
            </a:r>
          </a:p>
        </p:txBody>
      </p:sp>
      <p:pic>
        <p:nvPicPr>
          <p:cNvPr id="3" name="Picture 2">
            <a:extLst>
              <a:ext uri="{FF2B5EF4-FFF2-40B4-BE49-F238E27FC236}">
                <a16:creationId xmlns:a16="http://schemas.microsoft.com/office/drawing/2014/main" id="{18EC886A-F638-5C4A-B049-73B080B165F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427196" y="5715000"/>
            <a:ext cx="2487090"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58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4EF47-2EC8-99AF-09D6-27480505C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1D406-70E6-FC7A-40CE-661060DC31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7892B2-E7BF-60B1-B505-AC2041C00F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BF193-8E81-962C-92F3-B8017EE4F64B}"/>
              </a:ext>
            </a:extLst>
          </p:cNvPr>
          <p:cNvSpPr>
            <a:spLocks noGrp="1"/>
          </p:cNvSpPr>
          <p:nvPr>
            <p:ph type="dt" sz="half" idx="10"/>
          </p:nvPr>
        </p:nvSpPr>
        <p:spPr/>
        <p:txBody>
          <a:bodyPr/>
          <a:lstStyle>
            <a:lvl1pPr>
              <a:defRPr/>
            </a:lvl1pPr>
          </a:lstStyle>
          <a:p>
            <a:fld id="{950B8AF7-ED80-45A7-8897-72509D6A7AA6}" type="datetime1">
              <a:rPr lang="en-US" altLang="en-US"/>
              <a:pPr/>
              <a:t>9/18/2023</a:t>
            </a:fld>
            <a:endParaRPr lang="en-US" altLang="en-US" dirty="0"/>
          </a:p>
        </p:txBody>
      </p:sp>
      <p:sp>
        <p:nvSpPr>
          <p:cNvPr id="6" name="Footer Placeholder 5">
            <a:extLst>
              <a:ext uri="{FF2B5EF4-FFF2-40B4-BE49-F238E27FC236}">
                <a16:creationId xmlns:a16="http://schemas.microsoft.com/office/drawing/2014/main" id="{2F931359-9DE3-8635-1055-8CF3A776F1B8}"/>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34D6AFF6-4840-EE38-48D6-0E46344214C4}"/>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25415863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7436-2AC7-79D0-2340-B687CE41D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33660F-36C8-DF91-D965-66E6ED67C9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187073-D73F-0738-1D72-5C9E5A377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602860-A658-67A6-B097-06977B0B4E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B9817-C31B-F575-44CC-ADB6BD48AD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B5F9E3-7688-E7DA-43F2-4316D13B7930}"/>
              </a:ext>
            </a:extLst>
          </p:cNvPr>
          <p:cNvSpPr>
            <a:spLocks noGrp="1"/>
          </p:cNvSpPr>
          <p:nvPr>
            <p:ph type="dt" sz="half" idx="10"/>
          </p:nvPr>
        </p:nvSpPr>
        <p:spPr/>
        <p:txBody>
          <a:bodyPr/>
          <a:lstStyle>
            <a:lvl1pPr>
              <a:defRPr/>
            </a:lvl1pPr>
          </a:lstStyle>
          <a:p>
            <a:fld id="{28170DFA-64EB-4637-BCE7-4D72F1308E77}" type="datetime1">
              <a:rPr lang="en-US" altLang="en-US"/>
              <a:pPr/>
              <a:t>9/18/2023</a:t>
            </a:fld>
            <a:endParaRPr lang="en-US" altLang="en-US" dirty="0"/>
          </a:p>
        </p:txBody>
      </p:sp>
      <p:sp>
        <p:nvSpPr>
          <p:cNvPr id="8" name="Footer Placeholder 7">
            <a:extLst>
              <a:ext uri="{FF2B5EF4-FFF2-40B4-BE49-F238E27FC236}">
                <a16:creationId xmlns:a16="http://schemas.microsoft.com/office/drawing/2014/main" id="{02CEEB7D-79A7-7F6D-1284-79D7D43127ED}"/>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7B14BA4B-4C8D-6BEF-F6DD-8B528D3A2AC5}"/>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216595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3474-1876-E515-8192-D94E0F9D85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9B83C8-8EC8-77EB-FF75-64B09EE004C2}"/>
              </a:ext>
            </a:extLst>
          </p:cNvPr>
          <p:cNvSpPr>
            <a:spLocks noGrp="1"/>
          </p:cNvSpPr>
          <p:nvPr>
            <p:ph type="dt" sz="half" idx="10"/>
          </p:nvPr>
        </p:nvSpPr>
        <p:spPr/>
        <p:txBody>
          <a:bodyPr/>
          <a:lstStyle>
            <a:lvl1pPr>
              <a:defRPr/>
            </a:lvl1pPr>
          </a:lstStyle>
          <a:p>
            <a:fld id="{76C163B6-0F3E-4760-9D10-31C8B929F633}" type="datetime1">
              <a:rPr lang="en-US" altLang="en-US"/>
              <a:pPr/>
              <a:t>9/18/2023</a:t>
            </a:fld>
            <a:endParaRPr lang="en-US" altLang="en-US" dirty="0"/>
          </a:p>
        </p:txBody>
      </p:sp>
      <p:sp>
        <p:nvSpPr>
          <p:cNvPr id="4" name="Footer Placeholder 3">
            <a:extLst>
              <a:ext uri="{FF2B5EF4-FFF2-40B4-BE49-F238E27FC236}">
                <a16:creationId xmlns:a16="http://schemas.microsoft.com/office/drawing/2014/main" id="{9A363D78-8AFE-6351-43F4-E11140743116}"/>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08600CEA-2219-E472-0FF4-B7EC2B7FC060}"/>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3687323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8D4B2C-AF70-1DE8-7738-405867B67802}"/>
              </a:ext>
            </a:extLst>
          </p:cNvPr>
          <p:cNvSpPr>
            <a:spLocks noGrp="1"/>
          </p:cNvSpPr>
          <p:nvPr>
            <p:ph type="dt" sz="half" idx="10"/>
          </p:nvPr>
        </p:nvSpPr>
        <p:spPr/>
        <p:txBody>
          <a:bodyPr/>
          <a:lstStyle>
            <a:lvl1pPr>
              <a:defRPr/>
            </a:lvl1pPr>
          </a:lstStyle>
          <a:p>
            <a:fld id="{02DB6ABB-0277-49A2-80C0-FD3A203CADE6}" type="datetime1">
              <a:rPr lang="en-US" altLang="en-US"/>
              <a:pPr/>
              <a:t>9/18/2023</a:t>
            </a:fld>
            <a:endParaRPr lang="en-US" altLang="en-US" dirty="0"/>
          </a:p>
        </p:txBody>
      </p:sp>
      <p:sp>
        <p:nvSpPr>
          <p:cNvPr id="3" name="Footer Placeholder 2">
            <a:extLst>
              <a:ext uri="{FF2B5EF4-FFF2-40B4-BE49-F238E27FC236}">
                <a16:creationId xmlns:a16="http://schemas.microsoft.com/office/drawing/2014/main" id="{961B1C8A-92CD-7351-B732-B7888E80827B}"/>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C26C4943-982E-F98F-DBE8-E7ECF22A7AF5}"/>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134683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2A07-2664-A10C-E470-55538B2D4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0E14-9858-02D8-D6A1-53687385C8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9313D0-34E9-89C4-C615-4DB6A94A3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A17F2-B77E-9C2D-E894-6C2B1472F1CC}"/>
              </a:ext>
            </a:extLst>
          </p:cNvPr>
          <p:cNvSpPr>
            <a:spLocks noGrp="1"/>
          </p:cNvSpPr>
          <p:nvPr>
            <p:ph type="dt" sz="half" idx="10"/>
          </p:nvPr>
        </p:nvSpPr>
        <p:spPr/>
        <p:txBody>
          <a:bodyPr/>
          <a:lstStyle>
            <a:lvl1pPr>
              <a:defRPr/>
            </a:lvl1pPr>
          </a:lstStyle>
          <a:p>
            <a:fld id="{1ED9CF57-0A8F-4FDE-A47E-9063F3CFC5BF}" type="datetime1">
              <a:rPr lang="en-US" altLang="en-US"/>
              <a:pPr/>
              <a:t>9/18/2023</a:t>
            </a:fld>
            <a:endParaRPr lang="en-US" altLang="en-US" dirty="0"/>
          </a:p>
        </p:txBody>
      </p:sp>
      <p:sp>
        <p:nvSpPr>
          <p:cNvPr id="6" name="Footer Placeholder 5">
            <a:extLst>
              <a:ext uri="{FF2B5EF4-FFF2-40B4-BE49-F238E27FC236}">
                <a16:creationId xmlns:a16="http://schemas.microsoft.com/office/drawing/2014/main" id="{D1204976-BC63-B523-8F16-4EF68C01C869}"/>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0AF938FF-3788-CFFC-79CD-72C27BB28567}"/>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39821690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663E-A061-DD41-250C-06B87F15C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A37F8-D709-BC02-4548-C8393398E0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F4ACED-BF6B-145D-68FD-D4FDB58DB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B8C81C-B59B-F52C-1B4A-0D059556D0FE}"/>
              </a:ext>
            </a:extLst>
          </p:cNvPr>
          <p:cNvSpPr>
            <a:spLocks noGrp="1"/>
          </p:cNvSpPr>
          <p:nvPr>
            <p:ph type="dt" sz="half" idx="10"/>
          </p:nvPr>
        </p:nvSpPr>
        <p:spPr/>
        <p:txBody>
          <a:bodyPr/>
          <a:lstStyle>
            <a:lvl1pPr>
              <a:defRPr/>
            </a:lvl1pPr>
          </a:lstStyle>
          <a:p>
            <a:fld id="{1AB7BC9B-F633-47AD-8BCB-77FAAFF56DAB}" type="datetime1">
              <a:rPr lang="en-US" altLang="en-US"/>
              <a:pPr/>
              <a:t>9/18/2023</a:t>
            </a:fld>
            <a:endParaRPr lang="en-US" altLang="en-US" dirty="0"/>
          </a:p>
        </p:txBody>
      </p:sp>
      <p:sp>
        <p:nvSpPr>
          <p:cNvPr id="6" name="Footer Placeholder 5">
            <a:extLst>
              <a:ext uri="{FF2B5EF4-FFF2-40B4-BE49-F238E27FC236}">
                <a16:creationId xmlns:a16="http://schemas.microsoft.com/office/drawing/2014/main" id="{B6BABE4A-375A-1941-CEE5-7EF2F0664F20}"/>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8888F27E-ADEA-FF4A-B7C6-500CD55E03A5}"/>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805510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94B59-5E30-39FD-523D-AC3D7313B9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B66FD-9345-B6AF-D6B6-3084B1972F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3DC2F-6A18-A5CB-7CBF-EE76E84D9FB7}"/>
              </a:ext>
            </a:extLst>
          </p:cNvPr>
          <p:cNvSpPr>
            <a:spLocks noGrp="1"/>
          </p:cNvSpPr>
          <p:nvPr>
            <p:ph type="dt" sz="half" idx="10"/>
          </p:nvPr>
        </p:nvSpPr>
        <p:spPr/>
        <p:txBody>
          <a:bodyPr/>
          <a:lstStyle>
            <a:lvl1pPr>
              <a:defRPr/>
            </a:lvl1pPr>
          </a:lstStyle>
          <a:p>
            <a:fld id="{3D93735B-A40B-4EC9-82A9-A5150F23FA29}"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070B66C1-F0AB-677C-9FCB-E2F71E206F3F}"/>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AFBB3B32-0FD0-50F2-8736-694E418406FF}"/>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39217280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7076E9-27C4-8257-8878-162BB14E8C49}"/>
              </a:ext>
            </a:extLst>
          </p:cNvPr>
          <p:cNvSpPr>
            <a:spLocks noGrp="1"/>
          </p:cNvSpPr>
          <p:nvPr>
            <p:ph type="title" orient="vert"/>
          </p:nvPr>
        </p:nvSpPr>
        <p:spPr>
          <a:xfrm>
            <a:off x="8720138" y="693738"/>
            <a:ext cx="2633662" cy="54832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36961-FB2A-D3E7-C217-EDA3FA43AD6E}"/>
              </a:ext>
            </a:extLst>
          </p:cNvPr>
          <p:cNvSpPr>
            <a:spLocks noGrp="1"/>
          </p:cNvSpPr>
          <p:nvPr>
            <p:ph type="body" orient="vert" idx="1"/>
          </p:nvPr>
        </p:nvSpPr>
        <p:spPr>
          <a:xfrm>
            <a:off x="814388" y="693738"/>
            <a:ext cx="7753350" cy="548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004E1-9264-331E-3196-8DCEDA79DA56}"/>
              </a:ext>
            </a:extLst>
          </p:cNvPr>
          <p:cNvSpPr>
            <a:spLocks noGrp="1"/>
          </p:cNvSpPr>
          <p:nvPr>
            <p:ph type="dt" sz="half" idx="10"/>
          </p:nvPr>
        </p:nvSpPr>
        <p:spPr/>
        <p:txBody>
          <a:bodyPr/>
          <a:lstStyle>
            <a:lvl1pPr>
              <a:defRPr/>
            </a:lvl1pPr>
          </a:lstStyle>
          <a:p>
            <a:fld id="{DCF51EE7-CCF4-40E0-A961-D11A55A01542}" type="datetime1">
              <a:rPr lang="en-US" altLang="en-US"/>
              <a:pPr/>
              <a:t>9/18/2023</a:t>
            </a:fld>
            <a:endParaRPr lang="en-US" altLang="en-US" dirty="0"/>
          </a:p>
        </p:txBody>
      </p:sp>
      <p:sp>
        <p:nvSpPr>
          <p:cNvPr id="5" name="Footer Placeholder 4">
            <a:extLst>
              <a:ext uri="{FF2B5EF4-FFF2-40B4-BE49-F238E27FC236}">
                <a16:creationId xmlns:a16="http://schemas.microsoft.com/office/drawing/2014/main" id="{C65A1AD2-8CAC-991A-E516-EFC31001BD65}"/>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61860520-675E-EA19-7A09-422FD48E489C}"/>
              </a:ext>
            </a:extLst>
          </p:cNvPr>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7152652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07A7-A877-3467-E8D9-BE81E7D210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453809-36FD-DAEB-B1D9-99727D7597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69697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48DB-3FAE-DA73-382F-17CE55C11F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60DFF-F185-B3C3-83CD-7007A641C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65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3.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A98A6-6D60-CAA4-2809-734BE9BD09E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Placeholder 1">
            <a:extLst>
              <a:ext uri="{FF2B5EF4-FFF2-40B4-BE49-F238E27FC236}">
                <a16:creationId xmlns:a16="http://schemas.microsoft.com/office/drawing/2014/main" id="{DFF33AFC-3EB8-8AE0-E07C-1235D1900853}"/>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27E00CB-14F3-097C-FCFD-B7601DDCACF4}"/>
              </a:ext>
            </a:extLst>
          </p:cNvPr>
          <p:cNvSpPr>
            <a:spLocks noGrp="1"/>
          </p:cNvSpPr>
          <p:nvPr>
            <p:ph type="body" idx="1"/>
          </p:nvPr>
        </p:nvSpPr>
        <p:spPr>
          <a:xfrm>
            <a:off x="837640" y="1825159"/>
            <a:ext cx="1051672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1D95443D-4207-2B80-D5A6-72D6A04A839E}"/>
              </a:ext>
            </a:extLst>
          </p:cNvPr>
          <p:cNvSpPr>
            <a:spLocks noGrp="1"/>
          </p:cNvSpPr>
          <p:nvPr>
            <p:ph type="sldNum" sz="quarter" idx="4"/>
          </p:nvPr>
        </p:nvSpPr>
        <p:spPr>
          <a:xfrm>
            <a:off x="766482" y="6051177"/>
            <a:ext cx="2744040" cy="365592"/>
          </a:xfrm>
          <a:prstGeom prst="rect">
            <a:avLst/>
          </a:prstGeom>
        </p:spPr>
        <p:txBody>
          <a:bodyPr vert="horz" lIns="91440" tIns="45720" rIns="91440" bIns="45720" rtlCol="0" anchor="ctr"/>
          <a:lstStyle>
            <a:lvl1pPr algn="l">
              <a:defRPr sz="1941" b="1">
                <a:solidFill>
                  <a:srgbClr val="2460AD"/>
                </a:solidFill>
                <a:latin typeface="Avenir LT Std 65 Medium" panose="020B0603020203020204" pitchFamily="34" charset="0"/>
              </a:defRPr>
            </a:lvl1pPr>
          </a:lstStyle>
          <a:p>
            <a:fld id="{B266C188-7A6A-40FC-B66F-DF43FD97C557}" type="slidenum">
              <a:rPr lang="en-US" smtClean="0"/>
              <a:pPr/>
              <a:t>‹#›</a:t>
            </a:fld>
            <a:endParaRPr lang="en-US"/>
          </a:p>
        </p:txBody>
      </p:sp>
      <p:pic>
        <p:nvPicPr>
          <p:cNvPr id="8" name="Picture 2">
            <a:extLst>
              <a:ext uri="{FF2B5EF4-FFF2-40B4-BE49-F238E27FC236}">
                <a16:creationId xmlns:a16="http://schemas.microsoft.com/office/drawing/2014/main" id="{5637EFA5-D360-A600-C506-B1078E3BE441}"/>
              </a:ext>
            </a:extLst>
          </p:cNvPr>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p:blipFill>
        <p:spPr bwMode="auto">
          <a:xfrm>
            <a:off x="9427196" y="5715000"/>
            <a:ext cx="2487090"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80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3" r:id="rId29"/>
    <p:sldLayoutId id="2147483704" r:id="rId30"/>
    <p:sldLayoutId id="2147483706" r:id="rId31"/>
  </p:sldLayoutIdLst>
  <p:txStyles>
    <p:titleStyle>
      <a:lvl1pPr algn="l" defTabSz="806867" rtl="0" eaLnBrk="1" latinLnBrk="0" hangingPunct="1">
        <a:lnSpc>
          <a:spcPct val="90000"/>
        </a:lnSpc>
        <a:spcBef>
          <a:spcPct val="0"/>
        </a:spcBef>
        <a:buNone/>
        <a:defRPr sz="4853" kern="1200">
          <a:solidFill>
            <a:srgbClr val="2460AD"/>
          </a:solidFill>
          <a:latin typeface="Avenir LT Std 65 Medium" panose="020B0603020203020204" pitchFamily="34" charset="0"/>
          <a:ea typeface="+mj-ea"/>
          <a:cs typeface="+mj-cs"/>
        </a:defRPr>
      </a:lvl1pPr>
    </p:titleStyle>
    <p:bodyStyle>
      <a:lvl1pPr marL="250129" indent="-250129" algn="l" defTabSz="806867" rtl="0" eaLnBrk="1" latinLnBrk="0" hangingPunct="1">
        <a:lnSpc>
          <a:spcPct val="90000"/>
        </a:lnSpc>
        <a:spcBef>
          <a:spcPts val="0"/>
        </a:spcBef>
        <a:buClr>
          <a:srgbClr val="25A8DC"/>
        </a:buClr>
        <a:buSzPct val="60000"/>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9" name="Picture 6">
            <a:extLst>
              <a:ext uri="{FF2B5EF4-FFF2-40B4-BE49-F238E27FC236}">
                <a16:creationId xmlns:a16="http://schemas.microsoft.com/office/drawing/2014/main" id="{22A08D48-264B-B351-2432-843B1314B9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749" r="18237"/>
          <a:stretch>
            <a:fillRect/>
          </a:stretch>
        </p:blipFill>
        <p:spPr bwMode="auto">
          <a:xfrm>
            <a:off x="3584575" y="0"/>
            <a:ext cx="860742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0" name="Parallelogram 2">
            <a:extLst>
              <a:ext uri="{FF2B5EF4-FFF2-40B4-BE49-F238E27FC236}">
                <a16:creationId xmlns:a16="http://schemas.microsoft.com/office/drawing/2014/main" id="{A18747D1-E602-8A9A-B2FE-17EA9BE26646}"/>
              </a:ext>
            </a:extLst>
          </p:cNvPr>
          <p:cNvSpPr>
            <a:spLocks/>
          </p:cNvSpPr>
          <p:nvPr/>
        </p:nvSpPr>
        <p:spPr bwMode="auto">
          <a:xfrm>
            <a:off x="-157163" y="-19050"/>
            <a:ext cx="8305801" cy="6877050"/>
          </a:xfrm>
          <a:custGeom>
            <a:avLst/>
            <a:gdLst>
              <a:gd name="T0" fmla="*/ 0 w 9413836"/>
              <a:gd name="T1" fmla="*/ 7782776 h 7793345"/>
              <a:gd name="T2" fmla="*/ 2088 w 9413836"/>
              <a:gd name="T3" fmla="*/ 0 h 7793345"/>
              <a:gd name="T4" fmla="*/ 9413836 w 9413836"/>
              <a:gd name="T5" fmla="*/ 8246 h 7793345"/>
              <a:gd name="T6" fmla="*/ 7456500 w 9413836"/>
              <a:gd name="T7" fmla="*/ 7793345 h 7793345"/>
              <a:gd name="T8" fmla="*/ 0 w 9413836"/>
              <a:gd name="T9" fmla="*/ 7782776 h 7793345"/>
            </a:gdLst>
            <a:ahLst/>
            <a:cxnLst>
              <a:cxn ang="0">
                <a:pos x="T0" y="T1"/>
              </a:cxn>
              <a:cxn ang="0">
                <a:pos x="T2" y="T3"/>
              </a:cxn>
              <a:cxn ang="0">
                <a:pos x="T4" y="T5"/>
              </a:cxn>
              <a:cxn ang="0">
                <a:pos x="T6" y="T7"/>
              </a:cxn>
              <a:cxn ang="0">
                <a:pos x="T8" y="T9"/>
              </a:cxn>
            </a:cxnLst>
            <a:rect l="0" t="0" r="r" b="b"/>
            <a:pathLst>
              <a:path w="9413836" h="7793345">
                <a:moveTo>
                  <a:pt x="0" y="7782776"/>
                </a:moveTo>
                <a:lnTo>
                  <a:pt x="2088" y="0"/>
                </a:lnTo>
                <a:lnTo>
                  <a:pt x="9413836" y="8246"/>
                </a:lnTo>
                <a:lnTo>
                  <a:pt x="7456500" y="7793345"/>
                </a:lnTo>
                <a:lnTo>
                  <a:pt x="0" y="7782776"/>
                </a:lnTo>
                <a:close/>
              </a:path>
            </a:pathLst>
          </a:custGeom>
          <a:solidFill>
            <a:srgbClr val="ECF3FA"/>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endParaRPr>
          </a:p>
        </p:txBody>
      </p:sp>
      <p:sp>
        <p:nvSpPr>
          <p:cNvPr id="3091" name="object 12">
            <a:extLst>
              <a:ext uri="{FF2B5EF4-FFF2-40B4-BE49-F238E27FC236}">
                <a16:creationId xmlns:a16="http://schemas.microsoft.com/office/drawing/2014/main" id="{605ABEF7-0758-D8FA-0B0A-7067B407C5C2}"/>
              </a:ext>
            </a:extLst>
          </p:cNvPr>
          <p:cNvSpPr>
            <a:spLocks noChangeArrowheads="1"/>
          </p:cNvSpPr>
          <p:nvPr/>
        </p:nvSpPr>
        <p:spPr bwMode="auto">
          <a:xfrm>
            <a:off x="-19050" y="4005263"/>
            <a:ext cx="5486400" cy="46037"/>
          </a:xfrm>
          <a:prstGeom prst="rect">
            <a:avLst/>
          </a:prstGeom>
          <a:solidFill>
            <a:srgbClr val="FFCB04"/>
          </a:solidFill>
          <a:ln>
            <a:noFill/>
          </a:ln>
          <a:effectLst/>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endParaRPr lang="en-US" altLang="en-US" sz="1500" dirty="0"/>
          </a:p>
        </p:txBody>
      </p:sp>
      <p:pic>
        <p:nvPicPr>
          <p:cNvPr id="3092" name="Picture 2" descr="LogoDescription automatically generated">
            <a:extLst>
              <a:ext uri="{FF2B5EF4-FFF2-40B4-BE49-F238E27FC236}">
                <a16:creationId xmlns:a16="http://schemas.microsoft.com/office/drawing/2014/main" id="{B533E7F8-5A66-9EE3-A76C-F709B31FD5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163" y="441325"/>
            <a:ext cx="3502026"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3" name="Title Placeholder 1">
            <a:extLst>
              <a:ext uri="{FF2B5EF4-FFF2-40B4-BE49-F238E27FC236}">
                <a16:creationId xmlns:a16="http://schemas.microsoft.com/office/drawing/2014/main" id="{7951D926-44C4-3E6F-1EE2-13D1F0714152}"/>
              </a:ext>
            </a:extLst>
          </p:cNvPr>
          <p:cNvSpPr>
            <a:spLocks noGrp="1" noChangeArrowheads="1"/>
          </p:cNvSpPr>
          <p:nvPr>
            <p:ph type="title"/>
          </p:nvPr>
        </p:nvSpPr>
        <p:spPr bwMode="auto">
          <a:xfrm>
            <a:off x="838200" y="365125"/>
            <a:ext cx="105156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94" name="Text Placeholder 2">
            <a:extLst>
              <a:ext uri="{FF2B5EF4-FFF2-40B4-BE49-F238E27FC236}">
                <a16:creationId xmlns:a16="http://schemas.microsoft.com/office/drawing/2014/main" id="{BC999D6D-F35D-C6BC-E636-E0F36F80CDAD}"/>
              </a:ext>
            </a:extLst>
          </p:cNvPr>
          <p:cNvSpPr>
            <a:spLocks noGrp="1" noChangeArrowheads="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37210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fontAlgn="base">
        <a:lnSpc>
          <a:spcPct val="90000"/>
        </a:lnSpc>
        <a:spcBef>
          <a:spcPct val="0"/>
        </a:spcBef>
        <a:spcAft>
          <a:spcPct val="0"/>
        </a:spcAft>
        <a:buSzPct val="100000"/>
        <a:defRPr sz="4400" kern="1200">
          <a:solidFill>
            <a:schemeClr val="tx1"/>
          </a:solidFill>
          <a:latin typeface="+mj-lt"/>
          <a:ea typeface="+mj-ea"/>
          <a:cs typeface="+mj-cs"/>
        </a:defRPr>
      </a:lvl1pPr>
      <a:lvl2pPr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2pPr>
      <a:lvl3pPr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3pPr>
      <a:lvl4pPr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4pPr>
      <a:lvl5pPr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5pPr>
      <a:lvl6pPr marL="457200"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6pPr>
      <a:lvl7pPr marL="914400"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7pPr>
      <a:lvl8pPr marL="1371600"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8pPr>
      <a:lvl9pPr marL="1828800" algn="l" rtl="0" fontAlgn="base">
        <a:lnSpc>
          <a:spcPct val="90000"/>
        </a:lnSpc>
        <a:spcBef>
          <a:spcPct val="0"/>
        </a:spcBef>
        <a:spcAft>
          <a:spcPct val="0"/>
        </a:spcAft>
        <a:buSzPct val="100000"/>
        <a:defRPr sz="4400">
          <a:solidFill>
            <a:schemeClr val="tx1"/>
          </a:solidFill>
          <a:latin typeface="Calibri Light" panose="020F030202020403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SzPct val="100000"/>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86" name="Rectangle 6">
            <a:extLst>
              <a:ext uri="{FF2B5EF4-FFF2-40B4-BE49-F238E27FC236}">
                <a16:creationId xmlns:a16="http://schemas.microsoft.com/office/drawing/2014/main" id="{06E00A8B-AFFF-3460-03CF-C8074A4B1BE6}"/>
              </a:ext>
            </a:extLst>
          </p:cNvPr>
          <p:cNvSpPr>
            <a:spLocks noChangeArrowheads="1"/>
          </p:cNvSpPr>
          <p:nvPr/>
        </p:nvSpPr>
        <p:spPr bwMode="auto">
          <a:xfrm>
            <a:off x="461963" y="434975"/>
            <a:ext cx="4171950" cy="584200"/>
          </a:xfrm>
          <a:prstGeom prst="rect">
            <a:avLst/>
          </a:prstGeom>
          <a:solidFill>
            <a:srgbClr val="ECF3FA"/>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latin typeface="Arial" panose="020B0604020202020204" pitchFamily="34" charset="0"/>
            </a:endParaRPr>
          </a:p>
        </p:txBody>
      </p:sp>
      <p:pic>
        <p:nvPicPr>
          <p:cNvPr id="34087" name="Picture 2">
            <a:extLst>
              <a:ext uri="{FF2B5EF4-FFF2-40B4-BE49-F238E27FC236}">
                <a16:creationId xmlns:a16="http://schemas.microsoft.com/office/drawing/2014/main" id="{79492C06-BD61-C36C-A429-0EE69C08A9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6575" y="5715000"/>
            <a:ext cx="24876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88" name="Rectangle 3">
            <a:extLst>
              <a:ext uri="{FF2B5EF4-FFF2-40B4-BE49-F238E27FC236}">
                <a16:creationId xmlns:a16="http://schemas.microsoft.com/office/drawing/2014/main" id="{67762B99-95F4-291D-370D-17FAEBC7C173}"/>
              </a:ext>
            </a:extLst>
          </p:cNvPr>
          <p:cNvSpPr>
            <a:spLocks noChangeArrowheads="1"/>
          </p:cNvSpPr>
          <p:nvPr/>
        </p:nvSpPr>
        <p:spPr bwMode="auto">
          <a:xfrm>
            <a:off x="1243013" y="5649913"/>
            <a:ext cx="2286000" cy="307975"/>
          </a:xfrm>
          <a:prstGeom prst="rect">
            <a:avLst/>
          </a:prstGeom>
          <a:solidFill>
            <a:srgbClr val="FFFFFF"/>
          </a:solidFill>
          <a:ln>
            <a:noFill/>
          </a:ln>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dirty="0">
              <a:solidFill>
                <a:srgbClr val="FFFFFF"/>
              </a:solidFill>
              <a:latin typeface="Arial" panose="020B0604020202020204" pitchFamily="34" charset="0"/>
            </a:endParaRPr>
          </a:p>
        </p:txBody>
      </p:sp>
      <p:sp>
        <p:nvSpPr>
          <p:cNvPr id="34089" name="Title Placeholder 1">
            <a:extLst>
              <a:ext uri="{FF2B5EF4-FFF2-40B4-BE49-F238E27FC236}">
                <a16:creationId xmlns:a16="http://schemas.microsoft.com/office/drawing/2014/main" id="{8D6478AD-BA83-D453-B65E-05494C9F86DF}"/>
              </a:ext>
            </a:extLst>
          </p:cNvPr>
          <p:cNvSpPr>
            <a:spLocks noGrp="1" noChangeArrowheads="1"/>
          </p:cNvSpPr>
          <p:nvPr>
            <p:ph type="title"/>
          </p:nvPr>
        </p:nvSpPr>
        <p:spPr bwMode="auto">
          <a:xfrm>
            <a:off x="814388" y="693738"/>
            <a:ext cx="10517187"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090" name="Text Placeholder 2">
            <a:extLst>
              <a:ext uri="{FF2B5EF4-FFF2-40B4-BE49-F238E27FC236}">
                <a16:creationId xmlns:a16="http://schemas.microsoft.com/office/drawing/2014/main" id="{673720C3-1505-6A7E-1AB4-DFA4F496E15F}"/>
              </a:ext>
            </a:extLst>
          </p:cNvPr>
          <p:cNvSpPr>
            <a:spLocks noGrp="1" noChangeArrowheads="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34091" name="Date Placeholder 3">
            <a:extLst>
              <a:ext uri="{FF2B5EF4-FFF2-40B4-BE49-F238E27FC236}">
                <a16:creationId xmlns:a16="http://schemas.microsoft.com/office/drawing/2014/main" id="{76A66A25-A3E0-628E-122A-F68806D155DB}"/>
              </a:ext>
            </a:extLst>
          </p:cNvPr>
          <p:cNvSpPr>
            <a:spLocks noGrp="1" noChangeArrowheads="1"/>
          </p:cNvSpPr>
          <p:nvPr>
            <p:ph type="dt" sz="half" idx="2"/>
          </p:nvPr>
        </p:nvSpPr>
        <p:spPr bwMode="auto">
          <a:xfrm>
            <a:off x="0" y="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806450">
              <a:defRPr sz="1500">
                <a:latin typeface="Arial" panose="020B0604020202020204" pitchFamily="34" charset="0"/>
              </a:defRPr>
            </a:lvl1pPr>
          </a:lstStyle>
          <a:p>
            <a:fld id="{5BA307C2-14E6-42CB-8602-F128C0E66635}" type="datetime1">
              <a:rPr lang="en-US" altLang="en-US"/>
              <a:pPr/>
              <a:t>9/18/2023</a:t>
            </a:fld>
            <a:endParaRPr lang="en-US" altLang="en-US" dirty="0"/>
          </a:p>
        </p:txBody>
      </p:sp>
      <p:sp>
        <p:nvSpPr>
          <p:cNvPr id="34092" name="Footer Placeholder 4">
            <a:extLst>
              <a:ext uri="{FF2B5EF4-FFF2-40B4-BE49-F238E27FC236}">
                <a16:creationId xmlns:a16="http://schemas.microsoft.com/office/drawing/2014/main" id="{2C9EC3F6-1251-8CE9-7984-354DA2E4C545}"/>
              </a:ext>
            </a:extLst>
          </p:cNvPr>
          <p:cNvSpPr>
            <a:spLocks noGrp="1" noChangeArrowheads="1"/>
          </p:cNvSpPr>
          <p:nvPr>
            <p:ph type="ftr" sz="quarter" idx="3"/>
          </p:nvPr>
        </p:nvSpPr>
        <p:spPr bwMode="auto">
          <a:xfrm>
            <a:off x="0" y="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806450">
              <a:defRPr sz="1500">
                <a:latin typeface="Arial" panose="020B0604020202020204" pitchFamily="34" charset="0"/>
              </a:defRPr>
            </a:lvl1pPr>
          </a:lstStyle>
          <a:p>
            <a:endParaRPr lang="en-US" altLang="en-US" dirty="0"/>
          </a:p>
        </p:txBody>
      </p:sp>
      <p:sp>
        <p:nvSpPr>
          <p:cNvPr id="34093" name="Slide Number Placeholder 5">
            <a:extLst>
              <a:ext uri="{FF2B5EF4-FFF2-40B4-BE49-F238E27FC236}">
                <a16:creationId xmlns:a16="http://schemas.microsoft.com/office/drawing/2014/main" id="{57E4B489-6917-3C0E-F723-8A8435157AF1}"/>
              </a:ext>
            </a:extLst>
          </p:cNvPr>
          <p:cNvSpPr>
            <a:spLocks noGrp="1" noChangeArrowheads="1"/>
          </p:cNvSpPr>
          <p:nvPr>
            <p:ph type="sldNum" sz="quarter" idx="4"/>
          </p:nvPr>
        </p:nvSpPr>
        <p:spPr bwMode="auto">
          <a:xfrm>
            <a:off x="766763" y="6051550"/>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806450">
              <a:defRPr sz="1900" b="1">
                <a:solidFill>
                  <a:srgbClr val="2460AD"/>
                </a:solidFill>
                <a:latin typeface="Avenir LT Std 65 Medium" pitchFamily="34" charset="0"/>
              </a:defRPr>
            </a:lvl1pPr>
          </a:lstStyle>
          <a:p>
            <a:fld id="{52D2DA67-3CEC-49D3-B16A-01CB24F0D9FA}" type="slidenum">
              <a:rPr lang="en-US" altLang="en-US"/>
              <a:pPr/>
              <a:t>‹#›</a:t>
            </a:fld>
            <a:endParaRPr lang="en-US" altLang="en-US" dirty="0"/>
          </a:p>
        </p:txBody>
      </p:sp>
    </p:spTree>
    <p:extLst>
      <p:ext uri="{BB962C8B-B14F-4D97-AF65-F5344CB8AC3E}">
        <p14:creationId xmlns:p14="http://schemas.microsoft.com/office/powerpoint/2010/main" val="39826987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806450" rtl="0" fontAlgn="base">
        <a:lnSpc>
          <a:spcPct val="90000"/>
        </a:lnSpc>
        <a:spcBef>
          <a:spcPct val="0"/>
        </a:spcBef>
        <a:spcAft>
          <a:spcPct val="0"/>
        </a:spcAft>
        <a:buSzPct val="100000"/>
        <a:defRPr sz="4800" kern="1200">
          <a:solidFill>
            <a:srgbClr val="2460AD"/>
          </a:solidFill>
          <a:latin typeface="+mj-lt"/>
          <a:ea typeface="+mj-ea"/>
          <a:cs typeface="+mj-cs"/>
        </a:defRPr>
      </a:lvl1pPr>
      <a:lvl2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2pPr>
      <a:lvl3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3pPr>
      <a:lvl4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4pPr>
      <a:lvl5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5pPr>
      <a:lvl6pPr marL="4572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6pPr>
      <a:lvl7pPr marL="9144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7pPr>
      <a:lvl8pPr marL="13716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8pPr>
      <a:lvl9pPr marL="18288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9pPr>
    </p:titleStyle>
    <p:bodyStyle>
      <a:lvl1pPr marL="249238" indent="-249238" algn="l" defTabSz="806450" rtl="0" fontAlgn="base">
        <a:lnSpc>
          <a:spcPct val="90000"/>
        </a:lnSpc>
        <a:spcBef>
          <a:spcPct val="0"/>
        </a:spcBef>
        <a:spcAft>
          <a:spcPct val="0"/>
        </a:spcAft>
        <a:buClr>
          <a:srgbClr val="25A8DC"/>
        </a:buClr>
        <a:buSzPct val="60000"/>
        <a:buFont typeface="Arial" panose="020B0604020202020204" pitchFamily="34" charset="0"/>
        <a:buChar char="►"/>
        <a:defRPr sz="1500" kern="1200">
          <a:solidFill>
            <a:schemeClr val="tx1"/>
          </a:solidFill>
          <a:latin typeface="+mn-lt"/>
          <a:ea typeface="+mn-ea"/>
          <a:cs typeface="+mn-cs"/>
        </a:defRPr>
      </a:lvl1pPr>
      <a:lvl2pPr marL="806450" indent="-249238" algn="l" defTabSz="806450" rtl="0" fontAlgn="base">
        <a:spcBef>
          <a:spcPct val="0"/>
        </a:spcBef>
        <a:spcAft>
          <a:spcPct val="0"/>
        </a:spcAft>
        <a:buClr>
          <a:srgbClr val="25A8DC"/>
        </a:buClr>
        <a:buSzPct val="100000"/>
        <a:buFont typeface="Wingdings" panose="05000000000000000000" pitchFamily="2" charset="2"/>
        <a:buChar char="§"/>
        <a:defRPr sz="1500" kern="1200">
          <a:solidFill>
            <a:schemeClr val="tx1"/>
          </a:solidFill>
          <a:latin typeface="+mn-lt"/>
          <a:ea typeface="+mn-ea"/>
          <a:cs typeface="+mn-cs"/>
        </a:defRPr>
      </a:lvl2pPr>
      <a:lvl3pPr marL="1362075" indent="-249238" algn="l" defTabSz="806450" rtl="0" fontAlgn="base">
        <a:spcBef>
          <a:spcPct val="0"/>
        </a:spcBef>
        <a:spcAft>
          <a:spcPct val="0"/>
        </a:spcAft>
        <a:buClr>
          <a:srgbClr val="25A8DC"/>
        </a:buClr>
        <a:buSzPct val="90000"/>
        <a:buFont typeface="Courier New" panose="02070309020205020404" pitchFamily="49" charset="0"/>
        <a:buChar char="o"/>
        <a:defRPr sz="1500" kern="1200">
          <a:solidFill>
            <a:schemeClr val="tx1"/>
          </a:solidFill>
          <a:latin typeface="+mn-lt"/>
          <a:ea typeface="+mn-ea"/>
          <a:cs typeface="+mn-cs"/>
        </a:defRPr>
      </a:lvl3pPr>
      <a:lvl4pPr marL="1911350" indent="-249238" algn="l" defTabSz="806450" rtl="0" fontAlgn="base">
        <a:lnSpc>
          <a:spcPct val="90000"/>
        </a:lnSpc>
        <a:spcBef>
          <a:spcPct val="0"/>
        </a:spcBef>
        <a:spcAft>
          <a:spcPct val="0"/>
        </a:spcAft>
        <a:buClr>
          <a:srgbClr val="25A8DC"/>
        </a:buClr>
        <a:buSzPct val="100000"/>
        <a:buFont typeface="Arial" panose="020B0604020202020204" pitchFamily="34" charset="0"/>
        <a:buChar char="•"/>
        <a:defRPr sz="1500" kern="1200">
          <a:solidFill>
            <a:schemeClr val="tx1"/>
          </a:solidFill>
          <a:latin typeface="+mn-lt"/>
          <a:ea typeface="+mn-ea"/>
          <a:cs typeface="+mn-cs"/>
        </a:defRPr>
      </a:lvl4pPr>
      <a:lvl5pPr marL="1814513" indent="-201613" algn="l" defTabSz="806450" rtl="0" fontAlgn="base">
        <a:lnSpc>
          <a:spcPct val="90000"/>
        </a:lnSpc>
        <a:spcBef>
          <a:spcPct val="0"/>
        </a:spcBef>
        <a:spcAft>
          <a:spcPct val="0"/>
        </a:spcAft>
        <a:buSzPct val="10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92" name="Rectangle 6">
            <a:extLst>
              <a:ext uri="{FF2B5EF4-FFF2-40B4-BE49-F238E27FC236}">
                <a16:creationId xmlns:a16="http://schemas.microsoft.com/office/drawing/2014/main" id="{0E8A3DEE-396F-0B94-D85B-156EDDF51EB9}"/>
              </a:ext>
            </a:extLst>
          </p:cNvPr>
          <p:cNvSpPr>
            <a:spLocks noChangeArrowheads="1"/>
          </p:cNvSpPr>
          <p:nvPr/>
        </p:nvSpPr>
        <p:spPr bwMode="auto">
          <a:xfrm>
            <a:off x="461963" y="434975"/>
            <a:ext cx="4171950" cy="584200"/>
          </a:xfrm>
          <a:prstGeom prst="rect">
            <a:avLst/>
          </a:prstGeom>
          <a:solidFill>
            <a:srgbClr val="ECF3FA"/>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latin typeface="Arial" panose="020B0604020202020204" pitchFamily="34" charset="0"/>
            </a:endParaRPr>
          </a:p>
        </p:txBody>
      </p:sp>
      <p:pic>
        <p:nvPicPr>
          <p:cNvPr id="9293" name="Picture 2">
            <a:extLst>
              <a:ext uri="{FF2B5EF4-FFF2-40B4-BE49-F238E27FC236}">
                <a16:creationId xmlns:a16="http://schemas.microsoft.com/office/drawing/2014/main" id="{59E95F6D-3E24-5E12-F854-8315B9682B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6575" y="5715000"/>
            <a:ext cx="24876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94" name="bg object 16">
            <a:extLst>
              <a:ext uri="{FF2B5EF4-FFF2-40B4-BE49-F238E27FC236}">
                <a16:creationId xmlns:a16="http://schemas.microsoft.com/office/drawing/2014/main" id="{1E40809E-F66A-1DE9-875F-D80AA86D3E22}"/>
              </a:ext>
            </a:extLst>
          </p:cNvPr>
          <p:cNvSpPr>
            <a:spLocks/>
          </p:cNvSpPr>
          <p:nvPr/>
        </p:nvSpPr>
        <p:spPr bwMode="auto">
          <a:xfrm>
            <a:off x="0" y="6080125"/>
            <a:ext cx="3175" cy="0"/>
          </a:xfrm>
          <a:custGeom>
            <a:avLst/>
            <a:gdLst>
              <a:gd name="T0" fmla="*/ 0 w 2540"/>
              <a:gd name="T1" fmla="*/ 0 h 21600"/>
              <a:gd name="T2" fmla="*/ 2095 w 2540"/>
              <a:gd name="T3" fmla="*/ 0 h 21600"/>
            </a:gdLst>
            <a:ahLst/>
            <a:cxnLst>
              <a:cxn ang="0">
                <a:pos x="T0" y="T1"/>
              </a:cxn>
              <a:cxn ang="0">
                <a:pos x="T2" y="T3"/>
              </a:cxn>
            </a:cxnLst>
            <a:rect l="0" t="0" r="r" b="b"/>
            <a:pathLst>
              <a:path w="2540" h="21600">
                <a:moveTo>
                  <a:pt x="0" y="0"/>
                </a:moveTo>
                <a:lnTo>
                  <a:pt x="2095" y="0"/>
                </a:lnTo>
              </a:path>
            </a:pathLst>
          </a:custGeom>
          <a:noFill/>
          <a:ln w="12700" cap="flat" algn="ctr">
            <a:solidFill>
              <a:srgbClr val="2460AD"/>
            </a:solidFill>
            <a:prstDash val="solid"/>
            <a:miter lim="10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endParaRPr lang="en-US" altLang="en-US" sz="1500" dirty="0">
              <a:latin typeface="Arial" panose="020B0604020202020204" pitchFamily="34" charset="0"/>
            </a:endParaRPr>
          </a:p>
        </p:txBody>
      </p:sp>
      <p:sp>
        <p:nvSpPr>
          <p:cNvPr id="9295" name="bg object 18">
            <a:extLst>
              <a:ext uri="{FF2B5EF4-FFF2-40B4-BE49-F238E27FC236}">
                <a16:creationId xmlns:a16="http://schemas.microsoft.com/office/drawing/2014/main" id="{14016EE8-07DE-F368-3D2D-92B23154553A}"/>
              </a:ext>
            </a:extLst>
          </p:cNvPr>
          <p:cNvSpPr>
            <a:spLocks/>
          </p:cNvSpPr>
          <p:nvPr/>
        </p:nvSpPr>
        <p:spPr bwMode="auto">
          <a:xfrm>
            <a:off x="1379538" y="6202363"/>
            <a:ext cx="0" cy="347662"/>
          </a:xfrm>
          <a:custGeom>
            <a:avLst/>
            <a:gdLst>
              <a:gd name="T0" fmla="*/ 0 w 21600"/>
              <a:gd name="T1" fmla="*/ 0 h 393700"/>
              <a:gd name="T2" fmla="*/ 0 w 21600"/>
              <a:gd name="T3" fmla="*/ 393103 h 393700"/>
            </a:gdLst>
            <a:ahLst/>
            <a:cxnLst>
              <a:cxn ang="0">
                <a:pos x="T0" y="T1"/>
              </a:cxn>
              <a:cxn ang="0">
                <a:pos x="T2" y="T3"/>
              </a:cxn>
            </a:cxnLst>
            <a:rect l="0" t="0" r="r" b="b"/>
            <a:pathLst>
              <a:path w="21600" h="393700">
                <a:moveTo>
                  <a:pt x="0" y="0"/>
                </a:moveTo>
                <a:lnTo>
                  <a:pt x="0" y="393103"/>
                </a:lnTo>
              </a:path>
            </a:pathLst>
          </a:custGeom>
          <a:solidFill>
            <a:srgbClr val="FEA300"/>
          </a:solidFill>
          <a:ln>
            <a:noFill/>
          </a:ln>
          <a:effectLst/>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endParaRPr lang="en-US" altLang="en-US" sz="1500" dirty="0">
              <a:latin typeface="Arial" panose="020B0604020202020204" pitchFamily="34" charset="0"/>
            </a:endParaRPr>
          </a:p>
        </p:txBody>
      </p:sp>
      <p:sp>
        <p:nvSpPr>
          <p:cNvPr id="9296" name="object 4">
            <a:extLst>
              <a:ext uri="{FF2B5EF4-FFF2-40B4-BE49-F238E27FC236}">
                <a16:creationId xmlns:a16="http://schemas.microsoft.com/office/drawing/2014/main" id="{2C28CD46-5108-E5C9-BE65-D4AA31553952}"/>
              </a:ext>
            </a:extLst>
          </p:cNvPr>
          <p:cNvSpPr>
            <a:spLocks/>
          </p:cNvSpPr>
          <p:nvPr/>
        </p:nvSpPr>
        <p:spPr bwMode="auto">
          <a:xfrm>
            <a:off x="0" y="6624638"/>
            <a:ext cx="12192000" cy="233362"/>
          </a:xfrm>
          <a:custGeom>
            <a:avLst/>
            <a:gdLst>
              <a:gd name="T0" fmla="*/ 10058400 w 10058400"/>
              <a:gd name="T1" fmla="*/ 0 h 192404"/>
              <a:gd name="T2" fmla="*/ 0 w 10058400"/>
              <a:gd name="T3" fmla="*/ 0 h 192404"/>
              <a:gd name="T4" fmla="*/ 0 w 10058400"/>
              <a:gd name="T5" fmla="*/ 192024 h 192404"/>
              <a:gd name="T6" fmla="*/ 10058400 w 10058400"/>
              <a:gd name="T7" fmla="*/ 192024 h 192404"/>
              <a:gd name="T8" fmla="*/ 10058400 w 10058400"/>
              <a:gd name="T9" fmla="*/ 0 h 192404"/>
            </a:gdLst>
            <a:ahLst/>
            <a:cxnLst>
              <a:cxn ang="0">
                <a:pos x="T0" y="T1"/>
              </a:cxn>
              <a:cxn ang="0">
                <a:pos x="T2" y="T3"/>
              </a:cxn>
              <a:cxn ang="0">
                <a:pos x="T4" y="T5"/>
              </a:cxn>
              <a:cxn ang="0">
                <a:pos x="T6" y="T7"/>
              </a:cxn>
              <a:cxn ang="0">
                <a:pos x="T8" y="T9"/>
              </a:cxn>
            </a:cxnLst>
            <a:rect l="0" t="0" r="r" b="b"/>
            <a:pathLst>
              <a:path w="10058400" h="192404">
                <a:moveTo>
                  <a:pt x="10058400" y="0"/>
                </a:moveTo>
                <a:lnTo>
                  <a:pt x="0" y="0"/>
                </a:lnTo>
                <a:lnTo>
                  <a:pt x="0" y="192024"/>
                </a:lnTo>
                <a:lnTo>
                  <a:pt x="10058400" y="192024"/>
                </a:lnTo>
                <a:lnTo>
                  <a:pt x="10058400" y="0"/>
                </a:lnTo>
                <a:close/>
              </a:path>
            </a:pathLst>
          </a:custGeom>
          <a:solidFill>
            <a:srgbClr val="1A325D"/>
          </a:solidFill>
          <a:ln>
            <a:noFill/>
          </a:ln>
          <a:effectLst/>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endParaRPr lang="en-US" altLang="en-US" sz="1500" dirty="0">
              <a:latin typeface="Arial" panose="020B0604020202020204" pitchFamily="34" charset="0"/>
            </a:endParaRPr>
          </a:p>
        </p:txBody>
      </p:sp>
      <p:sp>
        <p:nvSpPr>
          <p:cNvPr id="9297" name="object 3244">
            <a:extLst>
              <a:ext uri="{FF2B5EF4-FFF2-40B4-BE49-F238E27FC236}">
                <a16:creationId xmlns:a16="http://schemas.microsoft.com/office/drawing/2014/main" id="{D550D751-FCB2-5863-98D1-78F1E1F8EB91}"/>
              </a:ext>
            </a:extLst>
          </p:cNvPr>
          <p:cNvSpPr>
            <a:spLocks noChangeArrowheads="1"/>
          </p:cNvSpPr>
          <p:nvPr/>
        </p:nvSpPr>
        <p:spPr bwMode="auto">
          <a:xfrm>
            <a:off x="784225" y="6051550"/>
            <a:ext cx="657066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8503" rIns="0" bIns="0"/>
          <a:lstStyle>
            <a:lvl1pPr marL="14288" defTabSz="806450">
              <a:defRPr>
                <a:solidFill>
                  <a:schemeClr val="tx1"/>
                </a:solidFill>
                <a:latin typeface="Calibri" panose="020F0502020204030204" pitchFamily="34" charset="0"/>
                <a:cs typeface="Arial" panose="020B0604020202020204" pitchFamily="34" charset="0"/>
              </a:defRPr>
            </a:lvl1pPr>
            <a:lvl2pPr defTabSz="806450">
              <a:defRPr>
                <a:solidFill>
                  <a:schemeClr val="tx1"/>
                </a:solidFill>
                <a:latin typeface="Calibri" panose="020F0502020204030204" pitchFamily="34" charset="0"/>
                <a:cs typeface="Arial" panose="020B0604020202020204" pitchFamily="34" charset="0"/>
              </a:defRPr>
            </a:lvl2pPr>
            <a:lvl3pPr defTabSz="806450">
              <a:defRPr>
                <a:solidFill>
                  <a:schemeClr val="tx1"/>
                </a:solidFill>
                <a:latin typeface="Calibri" panose="020F0502020204030204" pitchFamily="34" charset="0"/>
                <a:cs typeface="Arial" panose="020B0604020202020204" pitchFamily="34" charset="0"/>
              </a:defRPr>
            </a:lvl3pPr>
            <a:lvl4pPr defTabSz="806450">
              <a:defRPr>
                <a:solidFill>
                  <a:schemeClr val="tx1"/>
                </a:solidFill>
                <a:latin typeface="Calibri" panose="020F0502020204030204" pitchFamily="34" charset="0"/>
                <a:cs typeface="Arial" panose="020B0604020202020204" pitchFamily="34" charset="0"/>
              </a:defRPr>
            </a:lvl4pPr>
            <a:lvl5pPr defTabSz="806450">
              <a:defRPr>
                <a:solidFill>
                  <a:schemeClr val="tx1"/>
                </a:solidFill>
                <a:latin typeface="Calibri" panose="020F0502020204030204" pitchFamily="34" charset="0"/>
                <a:cs typeface="Arial" panose="020B0604020202020204" pitchFamily="34" charset="0"/>
              </a:defRPr>
            </a:lvl5pPr>
            <a:lvl6pPr defTabSz="80645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80645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80645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80645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spcBef>
                <a:spcPts val="538"/>
              </a:spcBef>
            </a:pPr>
            <a:fld id="{4DBCF2E0-B8AB-41C4-97BE-F01A08FDE68E}" type="slidenum">
              <a:rPr lang="en-US" altLang="en-US" sz="1900" b="1">
                <a:solidFill>
                  <a:srgbClr val="2460AD"/>
                </a:solidFill>
                <a:latin typeface="Avenir LT Std 65 Medium" pitchFamily="34" charset="0"/>
                <a:cs typeface="Avenir LT Std 65 Medium" pitchFamily="34" charset="0"/>
              </a:rPr>
              <a:pPr>
                <a:spcBef>
                  <a:spcPts val="538"/>
                </a:spcBef>
              </a:pPr>
              <a:t>‹#›</a:t>
            </a:fld>
            <a:endParaRPr lang="en-US" altLang="en-US" sz="1900" b="1" dirty="0">
              <a:solidFill>
                <a:srgbClr val="2460AD"/>
              </a:solidFill>
              <a:latin typeface="Avenir LT Std 65 Medium" pitchFamily="34" charset="0"/>
              <a:cs typeface="Avenir LT Std 65 Medium" pitchFamily="34" charset="0"/>
            </a:endParaRPr>
          </a:p>
        </p:txBody>
      </p:sp>
      <p:sp>
        <p:nvSpPr>
          <p:cNvPr id="9298" name="Title Placeholder 1">
            <a:extLst>
              <a:ext uri="{FF2B5EF4-FFF2-40B4-BE49-F238E27FC236}">
                <a16:creationId xmlns:a16="http://schemas.microsoft.com/office/drawing/2014/main" id="{26DB00BE-CB3A-7506-2732-EC03E07FA0D1}"/>
              </a:ext>
            </a:extLst>
          </p:cNvPr>
          <p:cNvSpPr>
            <a:spLocks noGrp="1" noChangeArrowheads="1"/>
          </p:cNvSpPr>
          <p:nvPr>
            <p:ph type="title"/>
          </p:nvPr>
        </p:nvSpPr>
        <p:spPr bwMode="auto">
          <a:xfrm>
            <a:off x="814388" y="693738"/>
            <a:ext cx="10517187"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99" name="Text Placeholder 2">
            <a:extLst>
              <a:ext uri="{FF2B5EF4-FFF2-40B4-BE49-F238E27FC236}">
                <a16:creationId xmlns:a16="http://schemas.microsoft.com/office/drawing/2014/main" id="{8A378BE8-7450-8064-F6BE-42A2E39211C4}"/>
              </a:ext>
            </a:extLst>
          </p:cNvPr>
          <p:cNvSpPr>
            <a:spLocks noGrp="1" noChangeArrowheads="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40689130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806450" rtl="0" fontAlgn="base">
        <a:lnSpc>
          <a:spcPct val="90000"/>
        </a:lnSpc>
        <a:spcBef>
          <a:spcPct val="0"/>
        </a:spcBef>
        <a:spcAft>
          <a:spcPct val="0"/>
        </a:spcAft>
        <a:buSzPct val="100000"/>
        <a:defRPr sz="4800" kern="1200">
          <a:solidFill>
            <a:srgbClr val="2460AD"/>
          </a:solidFill>
          <a:latin typeface="+mj-lt"/>
          <a:ea typeface="+mj-ea"/>
          <a:cs typeface="+mj-cs"/>
        </a:defRPr>
      </a:lvl1pPr>
      <a:lvl2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2pPr>
      <a:lvl3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3pPr>
      <a:lvl4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4pPr>
      <a:lvl5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5pPr>
      <a:lvl6pPr marL="4572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6pPr>
      <a:lvl7pPr marL="9144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7pPr>
      <a:lvl8pPr marL="13716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8pPr>
      <a:lvl9pPr marL="18288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9pPr>
    </p:titleStyle>
    <p:bodyStyle>
      <a:lvl1pPr marL="249238" indent="-249238" algn="l" defTabSz="806450" rtl="0" fontAlgn="base">
        <a:lnSpc>
          <a:spcPct val="90000"/>
        </a:lnSpc>
        <a:spcBef>
          <a:spcPct val="0"/>
        </a:spcBef>
        <a:spcAft>
          <a:spcPct val="0"/>
        </a:spcAft>
        <a:buClr>
          <a:srgbClr val="25A8DC"/>
        </a:buClr>
        <a:buSzPct val="60000"/>
        <a:buFont typeface="Arial" panose="020B0604020202020204" pitchFamily="34" charset="0"/>
        <a:buChar char="►"/>
        <a:defRPr sz="1500" kern="1200">
          <a:solidFill>
            <a:schemeClr val="tx1"/>
          </a:solidFill>
          <a:latin typeface="+mn-lt"/>
          <a:ea typeface="+mn-ea"/>
          <a:cs typeface="+mn-cs"/>
        </a:defRPr>
      </a:lvl1pPr>
      <a:lvl2pPr marL="806450" indent="-249238" algn="l" defTabSz="806450" rtl="0" fontAlgn="base">
        <a:spcBef>
          <a:spcPct val="0"/>
        </a:spcBef>
        <a:spcAft>
          <a:spcPct val="0"/>
        </a:spcAft>
        <a:buClr>
          <a:srgbClr val="25A8DC"/>
        </a:buClr>
        <a:buSzPct val="100000"/>
        <a:buFont typeface="Wingdings" panose="05000000000000000000" pitchFamily="2" charset="2"/>
        <a:buChar char="§"/>
        <a:defRPr sz="1500" kern="1200">
          <a:solidFill>
            <a:schemeClr val="tx1"/>
          </a:solidFill>
          <a:latin typeface="+mn-lt"/>
          <a:ea typeface="+mn-ea"/>
          <a:cs typeface="+mn-cs"/>
        </a:defRPr>
      </a:lvl2pPr>
      <a:lvl3pPr marL="1362075" indent="-249238" algn="l" defTabSz="806450" rtl="0" fontAlgn="base">
        <a:spcBef>
          <a:spcPct val="0"/>
        </a:spcBef>
        <a:spcAft>
          <a:spcPct val="0"/>
        </a:spcAft>
        <a:buClr>
          <a:srgbClr val="25A8DC"/>
        </a:buClr>
        <a:buSzPct val="90000"/>
        <a:buFont typeface="Courier New" panose="02070309020205020404" pitchFamily="49" charset="0"/>
        <a:buChar char="o"/>
        <a:defRPr sz="1500" kern="1200">
          <a:solidFill>
            <a:schemeClr val="tx1"/>
          </a:solidFill>
          <a:latin typeface="+mn-lt"/>
          <a:ea typeface="+mn-ea"/>
          <a:cs typeface="+mn-cs"/>
        </a:defRPr>
      </a:lvl3pPr>
      <a:lvl4pPr marL="1911350" indent="-249238" algn="l" defTabSz="806450" rtl="0" fontAlgn="base">
        <a:lnSpc>
          <a:spcPct val="90000"/>
        </a:lnSpc>
        <a:spcBef>
          <a:spcPct val="0"/>
        </a:spcBef>
        <a:spcAft>
          <a:spcPct val="0"/>
        </a:spcAft>
        <a:buClr>
          <a:srgbClr val="25A8DC"/>
        </a:buClr>
        <a:buSzPct val="100000"/>
        <a:buFont typeface="Arial" panose="020B0604020202020204" pitchFamily="34" charset="0"/>
        <a:buChar char="•"/>
        <a:defRPr sz="1500" kern="1200">
          <a:solidFill>
            <a:schemeClr val="tx1"/>
          </a:solidFill>
          <a:latin typeface="+mn-lt"/>
          <a:ea typeface="+mn-ea"/>
          <a:cs typeface="+mn-cs"/>
        </a:defRPr>
      </a:lvl4pPr>
      <a:lvl5pPr marL="1814513" indent="-201613" algn="l" defTabSz="806450" rtl="0" fontAlgn="base">
        <a:lnSpc>
          <a:spcPct val="90000"/>
        </a:lnSpc>
        <a:spcBef>
          <a:spcPct val="0"/>
        </a:spcBef>
        <a:spcAft>
          <a:spcPct val="0"/>
        </a:spcAft>
        <a:buSzPct val="10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55" name="Rectangle 6">
            <a:extLst>
              <a:ext uri="{FF2B5EF4-FFF2-40B4-BE49-F238E27FC236}">
                <a16:creationId xmlns:a16="http://schemas.microsoft.com/office/drawing/2014/main" id="{480E54A2-87A6-FD1B-8F2F-29750873625D}"/>
              </a:ext>
            </a:extLst>
          </p:cNvPr>
          <p:cNvSpPr>
            <a:spLocks noChangeArrowheads="1"/>
          </p:cNvSpPr>
          <p:nvPr/>
        </p:nvSpPr>
        <p:spPr bwMode="auto">
          <a:xfrm>
            <a:off x="461963" y="434975"/>
            <a:ext cx="4171950" cy="584200"/>
          </a:xfrm>
          <a:prstGeom prst="rect">
            <a:avLst/>
          </a:prstGeom>
          <a:solidFill>
            <a:srgbClr val="ECF3FA"/>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latin typeface="Arial" panose="020B0604020202020204" pitchFamily="34" charset="0"/>
            </a:endParaRPr>
          </a:p>
        </p:txBody>
      </p:sp>
      <p:pic>
        <p:nvPicPr>
          <p:cNvPr id="33056" name="Picture 2">
            <a:extLst>
              <a:ext uri="{FF2B5EF4-FFF2-40B4-BE49-F238E27FC236}">
                <a16:creationId xmlns:a16="http://schemas.microsoft.com/office/drawing/2014/main" id="{B2D4DA1E-91D7-4454-42D4-469CAABDB6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6575" y="5715000"/>
            <a:ext cx="24876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57" name="TextBox 3">
            <a:extLst>
              <a:ext uri="{FF2B5EF4-FFF2-40B4-BE49-F238E27FC236}">
                <a16:creationId xmlns:a16="http://schemas.microsoft.com/office/drawing/2014/main" id="{4F7BD2A1-C1EA-2DE8-3ADF-7C788083393F}"/>
              </a:ext>
            </a:extLst>
          </p:cNvPr>
          <p:cNvSpPr>
            <a:spLocks noChangeArrowheads="1"/>
          </p:cNvSpPr>
          <p:nvPr/>
        </p:nvSpPr>
        <p:spPr bwMode="auto">
          <a:xfrm>
            <a:off x="8945563" y="6454775"/>
            <a:ext cx="30416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08013">
              <a:defRPr>
                <a:solidFill>
                  <a:schemeClr val="tx1"/>
                </a:solidFill>
                <a:latin typeface="Calibri" panose="020F0502020204030204" pitchFamily="34" charset="0"/>
                <a:cs typeface="Arial" panose="020B0604020202020204" pitchFamily="34" charset="0"/>
              </a:defRPr>
            </a:lvl1pPr>
            <a:lvl2pPr defTabSz="608013">
              <a:defRPr>
                <a:solidFill>
                  <a:schemeClr val="tx1"/>
                </a:solidFill>
                <a:latin typeface="Calibri" panose="020F0502020204030204" pitchFamily="34" charset="0"/>
                <a:cs typeface="Arial" panose="020B0604020202020204" pitchFamily="34" charset="0"/>
              </a:defRPr>
            </a:lvl2pPr>
            <a:lvl3pPr defTabSz="608013">
              <a:defRPr>
                <a:solidFill>
                  <a:schemeClr val="tx1"/>
                </a:solidFill>
                <a:latin typeface="Calibri" panose="020F0502020204030204" pitchFamily="34" charset="0"/>
                <a:cs typeface="Arial" panose="020B0604020202020204" pitchFamily="34" charset="0"/>
              </a:defRPr>
            </a:lvl3pPr>
            <a:lvl4pPr defTabSz="608013">
              <a:defRPr>
                <a:solidFill>
                  <a:schemeClr val="tx1"/>
                </a:solidFill>
                <a:latin typeface="Calibri" panose="020F0502020204030204" pitchFamily="34" charset="0"/>
                <a:cs typeface="Arial" panose="020B0604020202020204" pitchFamily="34" charset="0"/>
              </a:defRPr>
            </a:lvl4pPr>
            <a:lvl5pPr defTabSz="608013">
              <a:defRPr>
                <a:solidFill>
                  <a:schemeClr val="tx1"/>
                </a:solidFill>
                <a:latin typeface="Calibri" panose="020F0502020204030204" pitchFamily="34" charset="0"/>
                <a:cs typeface="Arial" panose="020B0604020202020204" pitchFamily="34" charset="0"/>
              </a:defRPr>
            </a:lvl5pPr>
            <a:lvl6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r"/>
            <a:r>
              <a:rPr lang="en-US" altLang="en-US" sz="1000" dirty="0">
                <a:latin typeface="Arial" panose="020B0604020202020204" pitchFamily="34" charset="0"/>
              </a:rPr>
              <a:t>    </a:t>
            </a:r>
            <a:fld id="{460F13D1-599E-4DE0-AC8E-4CF8F5194C2A}" type="slidenum">
              <a:rPr lang="en-US" altLang="en-US" sz="1000">
                <a:latin typeface="Arial" panose="020B0604020202020204" pitchFamily="34" charset="0"/>
              </a:rPr>
              <a:pPr algn="r"/>
              <a:t>‹#›</a:t>
            </a:fld>
            <a:endParaRPr lang="en-US" altLang="en-US" sz="1000" dirty="0">
              <a:latin typeface="Arial" panose="020B0604020202020204" pitchFamily="34" charset="0"/>
            </a:endParaRPr>
          </a:p>
        </p:txBody>
      </p:sp>
      <p:sp>
        <p:nvSpPr>
          <p:cNvPr id="33058" name="Title Placeholder 1">
            <a:extLst>
              <a:ext uri="{FF2B5EF4-FFF2-40B4-BE49-F238E27FC236}">
                <a16:creationId xmlns:a16="http://schemas.microsoft.com/office/drawing/2014/main" id="{C0C6EA32-71E3-C0EE-6F69-95BACB373E67}"/>
              </a:ext>
            </a:extLst>
          </p:cNvPr>
          <p:cNvSpPr>
            <a:spLocks noGrp="1" noChangeArrowheads="1"/>
          </p:cNvSpPr>
          <p:nvPr>
            <p:ph type="title"/>
          </p:nvPr>
        </p:nvSpPr>
        <p:spPr bwMode="auto">
          <a:xfrm>
            <a:off x="814388" y="693738"/>
            <a:ext cx="10517187"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059" name="Text Placeholder 2">
            <a:extLst>
              <a:ext uri="{FF2B5EF4-FFF2-40B4-BE49-F238E27FC236}">
                <a16:creationId xmlns:a16="http://schemas.microsoft.com/office/drawing/2014/main" id="{B56B3812-857B-6E15-366E-DA34B1360C1C}"/>
              </a:ext>
            </a:extLst>
          </p:cNvPr>
          <p:cNvSpPr>
            <a:spLocks noGrp="1" noChangeArrowheads="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40735841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806450" rtl="0" fontAlgn="base">
        <a:lnSpc>
          <a:spcPct val="90000"/>
        </a:lnSpc>
        <a:spcBef>
          <a:spcPct val="0"/>
        </a:spcBef>
        <a:spcAft>
          <a:spcPct val="0"/>
        </a:spcAft>
        <a:buSzPct val="100000"/>
        <a:defRPr sz="4800" kern="1200">
          <a:solidFill>
            <a:srgbClr val="2460AD"/>
          </a:solidFill>
          <a:latin typeface="+mj-lt"/>
          <a:ea typeface="+mj-ea"/>
          <a:cs typeface="+mj-cs"/>
        </a:defRPr>
      </a:lvl1pPr>
      <a:lvl2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2pPr>
      <a:lvl3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3pPr>
      <a:lvl4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4pPr>
      <a:lvl5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5pPr>
      <a:lvl6pPr marL="4572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6pPr>
      <a:lvl7pPr marL="9144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7pPr>
      <a:lvl8pPr marL="13716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8pPr>
      <a:lvl9pPr marL="18288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9pPr>
    </p:titleStyle>
    <p:bodyStyle>
      <a:lvl1pPr marL="249238" indent="-249238" algn="l" defTabSz="806450" rtl="0" fontAlgn="base">
        <a:lnSpc>
          <a:spcPct val="90000"/>
        </a:lnSpc>
        <a:spcBef>
          <a:spcPct val="0"/>
        </a:spcBef>
        <a:spcAft>
          <a:spcPct val="0"/>
        </a:spcAft>
        <a:buClr>
          <a:srgbClr val="25A8DC"/>
        </a:buClr>
        <a:buSzPct val="60000"/>
        <a:buFont typeface="Arial" panose="020B0604020202020204" pitchFamily="34" charset="0"/>
        <a:buChar char="►"/>
        <a:defRPr sz="1500" kern="1200">
          <a:solidFill>
            <a:schemeClr val="tx1"/>
          </a:solidFill>
          <a:latin typeface="+mn-lt"/>
          <a:ea typeface="+mn-ea"/>
          <a:cs typeface="+mn-cs"/>
        </a:defRPr>
      </a:lvl1pPr>
      <a:lvl2pPr marL="806450" indent="-249238" algn="l" defTabSz="806450" rtl="0" fontAlgn="base">
        <a:spcBef>
          <a:spcPct val="0"/>
        </a:spcBef>
        <a:spcAft>
          <a:spcPct val="0"/>
        </a:spcAft>
        <a:buClr>
          <a:srgbClr val="25A8DC"/>
        </a:buClr>
        <a:buSzPct val="100000"/>
        <a:buFont typeface="Wingdings" panose="05000000000000000000" pitchFamily="2" charset="2"/>
        <a:buChar char="§"/>
        <a:defRPr sz="1500" kern="1200">
          <a:solidFill>
            <a:schemeClr val="tx1"/>
          </a:solidFill>
          <a:latin typeface="+mn-lt"/>
          <a:ea typeface="+mn-ea"/>
          <a:cs typeface="+mn-cs"/>
        </a:defRPr>
      </a:lvl2pPr>
      <a:lvl3pPr marL="1362075" indent="-249238" algn="l" defTabSz="806450" rtl="0" fontAlgn="base">
        <a:spcBef>
          <a:spcPct val="0"/>
        </a:spcBef>
        <a:spcAft>
          <a:spcPct val="0"/>
        </a:spcAft>
        <a:buClr>
          <a:srgbClr val="25A8DC"/>
        </a:buClr>
        <a:buSzPct val="90000"/>
        <a:buFont typeface="Courier New" panose="02070309020205020404" pitchFamily="49" charset="0"/>
        <a:buChar char="o"/>
        <a:defRPr sz="1500" kern="1200">
          <a:solidFill>
            <a:schemeClr val="tx1"/>
          </a:solidFill>
          <a:latin typeface="+mn-lt"/>
          <a:ea typeface="+mn-ea"/>
          <a:cs typeface="+mn-cs"/>
        </a:defRPr>
      </a:lvl3pPr>
      <a:lvl4pPr marL="1911350" indent="-249238" algn="l" defTabSz="806450" rtl="0" fontAlgn="base">
        <a:lnSpc>
          <a:spcPct val="90000"/>
        </a:lnSpc>
        <a:spcBef>
          <a:spcPct val="0"/>
        </a:spcBef>
        <a:spcAft>
          <a:spcPct val="0"/>
        </a:spcAft>
        <a:buClr>
          <a:srgbClr val="25A8DC"/>
        </a:buClr>
        <a:buSzPct val="100000"/>
        <a:buFont typeface="Arial" panose="020B0604020202020204" pitchFamily="34" charset="0"/>
        <a:buChar char="•"/>
        <a:defRPr sz="1500" kern="1200">
          <a:solidFill>
            <a:schemeClr val="tx1"/>
          </a:solidFill>
          <a:latin typeface="+mn-lt"/>
          <a:ea typeface="+mn-ea"/>
          <a:cs typeface="+mn-cs"/>
        </a:defRPr>
      </a:lvl4pPr>
      <a:lvl5pPr marL="1814513" indent="-201613" algn="l" defTabSz="806450" rtl="0" fontAlgn="base">
        <a:lnSpc>
          <a:spcPct val="90000"/>
        </a:lnSpc>
        <a:spcBef>
          <a:spcPct val="0"/>
        </a:spcBef>
        <a:spcAft>
          <a:spcPct val="0"/>
        </a:spcAft>
        <a:buSzPct val="10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1" name="Rectangle 6">
            <a:extLst>
              <a:ext uri="{FF2B5EF4-FFF2-40B4-BE49-F238E27FC236}">
                <a16:creationId xmlns:a16="http://schemas.microsoft.com/office/drawing/2014/main" id="{6DE5EBCD-8E97-2044-F92E-2A5DF08034AC}"/>
              </a:ext>
            </a:extLst>
          </p:cNvPr>
          <p:cNvSpPr>
            <a:spLocks noChangeArrowheads="1"/>
          </p:cNvSpPr>
          <p:nvPr/>
        </p:nvSpPr>
        <p:spPr bwMode="auto">
          <a:xfrm>
            <a:off x="461963" y="434975"/>
            <a:ext cx="4171950" cy="584200"/>
          </a:xfrm>
          <a:prstGeom prst="rect">
            <a:avLst/>
          </a:prstGeom>
          <a:solidFill>
            <a:srgbClr val="ECF3FA"/>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latin typeface="Arial" panose="020B0604020202020204" pitchFamily="34" charset="0"/>
            </a:endParaRPr>
          </a:p>
        </p:txBody>
      </p:sp>
      <p:pic>
        <p:nvPicPr>
          <p:cNvPr id="4122" name="Picture 2">
            <a:extLst>
              <a:ext uri="{FF2B5EF4-FFF2-40B4-BE49-F238E27FC236}">
                <a16:creationId xmlns:a16="http://schemas.microsoft.com/office/drawing/2014/main" id="{0471D476-880D-CE2D-961B-E008A59A64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6575" y="5715000"/>
            <a:ext cx="24876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3" name="Picture 3">
            <a:extLst>
              <a:ext uri="{FF2B5EF4-FFF2-40B4-BE49-F238E27FC236}">
                <a16:creationId xmlns:a16="http://schemas.microsoft.com/office/drawing/2014/main" id="{C5DDCC14-13BB-20C1-FB56-C0A031E1FC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749" r="18237"/>
          <a:stretch>
            <a:fillRect/>
          </a:stretch>
        </p:blipFill>
        <p:spPr bwMode="auto">
          <a:xfrm>
            <a:off x="3584575" y="0"/>
            <a:ext cx="860742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4" name="Parallelogram 2">
            <a:extLst>
              <a:ext uri="{FF2B5EF4-FFF2-40B4-BE49-F238E27FC236}">
                <a16:creationId xmlns:a16="http://schemas.microsoft.com/office/drawing/2014/main" id="{11F6BE1B-DC4D-3B70-F6AC-EAB86352FA60}"/>
              </a:ext>
            </a:extLst>
          </p:cNvPr>
          <p:cNvSpPr>
            <a:spLocks/>
          </p:cNvSpPr>
          <p:nvPr/>
        </p:nvSpPr>
        <p:spPr bwMode="auto">
          <a:xfrm>
            <a:off x="-157163" y="-19050"/>
            <a:ext cx="8305801" cy="6877050"/>
          </a:xfrm>
          <a:custGeom>
            <a:avLst/>
            <a:gdLst>
              <a:gd name="T0" fmla="*/ 0 w 9413836"/>
              <a:gd name="T1" fmla="*/ 7782776 h 7793345"/>
              <a:gd name="T2" fmla="*/ 2088 w 9413836"/>
              <a:gd name="T3" fmla="*/ 0 h 7793345"/>
              <a:gd name="T4" fmla="*/ 9413836 w 9413836"/>
              <a:gd name="T5" fmla="*/ 8246 h 7793345"/>
              <a:gd name="T6" fmla="*/ 7456500 w 9413836"/>
              <a:gd name="T7" fmla="*/ 7793345 h 7793345"/>
              <a:gd name="T8" fmla="*/ 0 w 9413836"/>
              <a:gd name="T9" fmla="*/ 7782776 h 7793345"/>
            </a:gdLst>
            <a:ahLst/>
            <a:cxnLst>
              <a:cxn ang="0">
                <a:pos x="T0" y="T1"/>
              </a:cxn>
              <a:cxn ang="0">
                <a:pos x="T2" y="T3"/>
              </a:cxn>
              <a:cxn ang="0">
                <a:pos x="T4" y="T5"/>
              </a:cxn>
              <a:cxn ang="0">
                <a:pos x="T6" y="T7"/>
              </a:cxn>
              <a:cxn ang="0">
                <a:pos x="T8" y="T9"/>
              </a:cxn>
            </a:cxnLst>
            <a:rect l="0" t="0" r="r" b="b"/>
            <a:pathLst>
              <a:path w="9413836" h="7793345">
                <a:moveTo>
                  <a:pt x="0" y="7782776"/>
                </a:moveTo>
                <a:lnTo>
                  <a:pt x="2088" y="0"/>
                </a:lnTo>
                <a:lnTo>
                  <a:pt x="9413836" y="8246"/>
                </a:lnTo>
                <a:lnTo>
                  <a:pt x="7456500" y="7793345"/>
                </a:lnTo>
                <a:lnTo>
                  <a:pt x="0" y="7782776"/>
                </a:lnTo>
                <a:close/>
              </a:path>
            </a:pathLst>
          </a:custGeom>
          <a:solidFill>
            <a:srgbClr val="ECF3FA"/>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latin typeface="Arial" panose="020B0604020202020204" pitchFamily="34" charset="0"/>
            </a:endParaRPr>
          </a:p>
        </p:txBody>
      </p:sp>
      <p:sp>
        <p:nvSpPr>
          <p:cNvPr id="4125" name="object 12">
            <a:extLst>
              <a:ext uri="{FF2B5EF4-FFF2-40B4-BE49-F238E27FC236}">
                <a16:creationId xmlns:a16="http://schemas.microsoft.com/office/drawing/2014/main" id="{57335B60-6470-D19A-56EF-D4FE46E33B9B}"/>
              </a:ext>
            </a:extLst>
          </p:cNvPr>
          <p:cNvSpPr>
            <a:spLocks noChangeArrowheads="1"/>
          </p:cNvSpPr>
          <p:nvPr/>
        </p:nvSpPr>
        <p:spPr bwMode="auto">
          <a:xfrm>
            <a:off x="-19050" y="4005263"/>
            <a:ext cx="5486400" cy="46037"/>
          </a:xfrm>
          <a:prstGeom prst="rect">
            <a:avLst/>
          </a:prstGeom>
          <a:solidFill>
            <a:srgbClr val="FFCB04"/>
          </a:solidFill>
          <a:ln>
            <a:noFill/>
          </a:ln>
          <a:effectLst/>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endParaRPr lang="en-US" altLang="en-US" sz="1500" dirty="0">
              <a:latin typeface="Arial" panose="020B0604020202020204" pitchFamily="34" charset="0"/>
            </a:endParaRPr>
          </a:p>
        </p:txBody>
      </p:sp>
      <p:pic>
        <p:nvPicPr>
          <p:cNvPr id="4126" name="Picture 2" descr="LogoDescription automatically generated">
            <a:extLst>
              <a:ext uri="{FF2B5EF4-FFF2-40B4-BE49-F238E27FC236}">
                <a16:creationId xmlns:a16="http://schemas.microsoft.com/office/drawing/2014/main" id="{366B816A-463B-117D-D00D-974DAD1E53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163" y="441325"/>
            <a:ext cx="3502026"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7" name="Title Placeholder 1">
            <a:extLst>
              <a:ext uri="{FF2B5EF4-FFF2-40B4-BE49-F238E27FC236}">
                <a16:creationId xmlns:a16="http://schemas.microsoft.com/office/drawing/2014/main" id="{E665B081-67DD-C69C-3D4E-917AF7DADEC9}"/>
              </a:ext>
            </a:extLst>
          </p:cNvPr>
          <p:cNvSpPr>
            <a:spLocks noGrp="1" noChangeArrowheads="1"/>
          </p:cNvSpPr>
          <p:nvPr>
            <p:ph type="title"/>
          </p:nvPr>
        </p:nvSpPr>
        <p:spPr bwMode="auto">
          <a:xfrm>
            <a:off x="814388" y="693738"/>
            <a:ext cx="10517187"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28" name="Text Placeholder 2">
            <a:extLst>
              <a:ext uri="{FF2B5EF4-FFF2-40B4-BE49-F238E27FC236}">
                <a16:creationId xmlns:a16="http://schemas.microsoft.com/office/drawing/2014/main" id="{F4BF90D7-19F1-8FE0-C699-E93D86A17BDA}"/>
              </a:ext>
            </a:extLst>
          </p:cNvPr>
          <p:cNvSpPr>
            <a:spLocks noGrp="1" noChangeArrowheads="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17078497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806450" rtl="0" fontAlgn="base">
        <a:lnSpc>
          <a:spcPct val="90000"/>
        </a:lnSpc>
        <a:spcBef>
          <a:spcPct val="0"/>
        </a:spcBef>
        <a:spcAft>
          <a:spcPct val="0"/>
        </a:spcAft>
        <a:buSzPct val="100000"/>
        <a:defRPr sz="4800" kern="1200">
          <a:solidFill>
            <a:srgbClr val="2460AD"/>
          </a:solidFill>
          <a:latin typeface="+mj-lt"/>
          <a:ea typeface="+mj-ea"/>
          <a:cs typeface="+mj-cs"/>
        </a:defRPr>
      </a:lvl1pPr>
      <a:lvl2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2pPr>
      <a:lvl3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3pPr>
      <a:lvl4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4pPr>
      <a:lvl5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5pPr>
      <a:lvl6pPr marL="4572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6pPr>
      <a:lvl7pPr marL="9144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7pPr>
      <a:lvl8pPr marL="13716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8pPr>
      <a:lvl9pPr marL="18288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9pPr>
    </p:titleStyle>
    <p:bodyStyle>
      <a:lvl1pPr marL="249238" indent="-249238" algn="l" defTabSz="806450" rtl="0" fontAlgn="base">
        <a:lnSpc>
          <a:spcPct val="90000"/>
        </a:lnSpc>
        <a:spcBef>
          <a:spcPct val="0"/>
        </a:spcBef>
        <a:spcAft>
          <a:spcPct val="0"/>
        </a:spcAft>
        <a:buClr>
          <a:srgbClr val="25A8DC"/>
        </a:buClr>
        <a:buSzPct val="60000"/>
        <a:buFont typeface="Arial" panose="020B0604020202020204" pitchFamily="34" charset="0"/>
        <a:buChar char="►"/>
        <a:defRPr sz="1500" kern="1200">
          <a:solidFill>
            <a:schemeClr val="tx1"/>
          </a:solidFill>
          <a:latin typeface="+mn-lt"/>
          <a:ea typeface="+mn-ea"/>
          <a:cs typeface="+mn-cs"/>
        </a:defRPr>
      </a:lvl1pPr>
      <a:lvl2pPr marL="806450" indent="-249238" algn="l" defTabSz="806450" rtl="0" fontAlgn="base">
        <a:spcBef>
          <a:spcPct val="0"/>
        </a:spcBef>
        <a:spcAft>
          <a:spcPct val="0"/>
        </a:spcAft>
        <a:buClr>
          <a:srgbClr val="25A8DC"/>
        </a:buClr>
        <a:buSzPct val="100000"/>
        <a:buFont typeface="Wingdings" panose="05000000000000000000" pitchFamily="2" charset="2"/>
        <a:buChar char="§"/>
        <a:defRPr sz="1500" kern="1200">
          <a:solidFill>
            <a:schemeClr val="tx1"/>
          </a:solidFill>
          <a:latin typeface="+mn-lt"/>
          <a:ea typeface="+mn-ea"/>
          <a:cs typeface="+mn-cs"/>
        </a:defRPr>
      </a:lvl2pPr>
      <a:lvl3pPr marL="1362075" indent="-249238" algn="l" defTabSz="806450" rtl="0" fontAlgn="base">
        <a:spcBef>
          <a:spcPct val="0"/>
        </a:spcBef>
        <a:spcAft>
          <a:spcPct val="0"/>
        </a:spcAft>
        <a:buClr>
          <a:srgbClr val="25A8DC"/>
        </a:buClr>
        <a:buSzPct val="90000"/>
        <a:buFont typeface="Courier New" panose="02070309020205020404" pitchFamily="49" charset="0"/>
        <a:buChar char="o"/>
        <a:defRPr sz="1500" kern="1200">
          <a:solidFill>
            <a:schemeClr val="tx1"/>
          </a:solidFill>
          <a:latin typeface="+mn-lt"/>
          <a:ea typeface="+mn-ea"/>
          <a:cs typeface="+mn-cs"/>
        </a:defRPr>
      </a:lvl3pPr>
      <a:lvl4pPr marL="1911350" indent="-249238" algn="l" defTabSz="806450" rtl="0" fontAlgn="base">
        <a:lnSpc>
          <a:spcPct val="90000"/>
        </a:lnSpc>
        <a:spcBef>
          <a:spcPct val="0"/>
        </a:spcBef>
        <a:spcAft>
          <a:spcPct val="0"/>
        </a:spcAft>
        <a:buClr>
          <a:srgbClr val="25A8DC"/>
        </a:buClr>
        <a:buSzPct val="100000"/>
        <a:buFont typeface="Arial" panose="020B0604020202020204" pitchFamily="34" charset="0"/>
        <a:buChar char="•"/>
        <a:defRPr sz="1500" kern="1200">
          <a:solidFill>
            <a:schemeClr val="tx1"/>
          </a:solidFill>
          <a:latin typeface="+mn-lt"/>
          <a:ea typeface="+mn-ea"/>
          <a:cs typeface="+mn-cs"/>
        </a:defRPr>
      </a:lvl4pPr>
      <a:lvl5pPr marL="1814513" indent="-201613" algn="l" defTabSz="806450" rtl="0" fontAlgn="base">
        <a:lnSpc>
          <a:spcPct val="90000"/>
        </a:lnSpc>
        <a:spcBef>
          <a:spcPct val="0"/>
        </a:spcBef>
        <a:spcAft>
          <a:spcPct val="0"/>
        </a:spcAft>
        <a:buSzPct val="10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182" name="Rectangle 6">
            <a:extLst>
              <a:ext uri="{FF2B5EF4-FFF2-40B4-BE49-F238E27FC236}">
                <a16:creationId xmlns:a16="http://schemas.microsoft.com/office/drawing/2014/main" id="{E543928B-5AA6-6A8F-8783-2D1A48A95824}"/>
              </a:ext>
            </a:extLst>
          </p:cNvPr>
          <p:cNvSpPr>
            <a:spLocks noChangeArrowheads="1"/>
          </p:cNvSpPr>
          <p:nvPr/>
        </p:nvSpPr>
        <p:spPr bwMode="auto">
          <a:xfrm>
            <a:off x="461963" y="434975"/>
            <a:ext cx="4171950" cy="584200"/>
          </a:xfrm>
          <a:prstGeom prst="rect">
            <a:avLst/>
          </a:prstGeom>
          <a:solidFill>
            <a:srgbClr val="ECF3FA"/>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latin typeface="Arial" panose="020B0604020202020204" pitchFamily="34" charset="0"/>
            </a:endParaRPr>
          </a:p>
        </p:txBody>
      </p:sp>
      <p:pic>
        <p:nvPicPr>
          <p:cNvPr id="37183" name="Picture 2">
            <a:extLst>
              <a:ext uri="{FF2B5EF4-FFF2-40B4-BE49-F238E27FC236}">
                <a16:creationId xmlns:a16="http://schemas.microsoft.com/office/drawing/2014/main" id="{1309EFF1-9ACD-29BB-3BA0-9DA00C76D5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6575" y="5715000"/>
            <a:ext cx="24876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184" name="Title Placeholder 1">
            <a:extLst>
              <a:ext uri="{FF2B5EF4-FFF2-40B4-BE49-F238E27FC236}">
                <a16:creationId xmlns:a16="http://schemas.microsoft.com/office/drawing/2014/main" id="{7B500C9B-B9E1-973F-48E6-4D2CDA5DA418}"/>
              </a:ext>
            </a:extLst>
          </p:cNvPr>
          <p:cNvSpPr>
            <a:spLocks noGrp="1" noChangeArrowheads="1"/>
          </p:cNvSpPr>
          <p:nvPr>
            <p:ph type="title"/>
          </p:nvPr>
        </p:nvSpPr>
        <p:spPr bwMode="auto">
          <a:xfrm>
            <a:off x="814388" y="693738"/>
            <a:ext cx="10517187"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185" name="Text Placeholder 2">
            <a:extLst>
              <a:ext uri="{FF2B5EF4-FFF2-40B4-BE49-F238E27FC236}">
                <a16:creationId xmlns:a16="http://schemas.microsoft.com/office/drawing/2014/main" id="{A933CC8F-BC11-93C6-1D6D-E3C067F16E30}"/>
              </a:ext>
            </a:extLst>
          </p:cNvPr>
          <p:cNvSpPr>
            <a:spLocks noGrp="1" noChangeArrowheads="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37186" name="Date Placeholder 2">
            <a:extLst>
              <a:ext uri="{FF2B5EF4-FFF2-40B4-BE49-F238E27FC236}">
                <a16:creationId xmlns:a16="http://schemas.microsoft.com/office/drawing/2014/main" id="{048ACA60-4EC3-05E5-8092-FC4B1B9C05DC}"/>
              </a:ext>
            </a:extLst>
          </p:cNvPr>
          <p:cNvSpPr>
            <a:spLocks noGrp="1" noChangeArrowheads="1"/>
          </p:cNvSpPr>
          <p:nvPr>
            <p:ph type="dt" sz="half" idx="2"/>
          </p:nvPr>
        </p:nvSpPr>
        <p:spPr bwMode="auto">
          <a:xfrm>
            <a:off x="0" y="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806450">
              <a:defRPr sz="1500">
                <a:latin typeface="Arial" panose="020B0604020202020204" pitchFamily="34" charset="0"/>
              </a:defRPr>
            </a:lvl1pPr>
          </a:lstStyle>
          <a:p>
            <a:fld id="{8D1A7A70-A4D6-493A-A3E6-5E2C8910F7BF}" type="datetime1">
              <a:rPr lang="en-US" altLang="en-US"/>
              <a:pPr/>
              <a:t>9/18/2023</a:t>
            </a:fld>
            <a:endParaRPr lang="en-US" altLang="en-US" dirty="0"/>
          </a:p>
        </p:txBody>
      </p:sp>
      <p:sp>
        <p:nvSpPr>
          <p:cNvPr id="37187" name="Footer Placeholder 3">
            <a:extLst>
              <a:ext uri="{FF2B5EF4-FFF2-40B4-BE49-F238E27FC236}">
                <a16:creationId xmlns:a16="http://schemas.microsoft.com/office/drawing/2014/main" id="{B33FC047-C817-6AD6-0565-1C8F26C6E6FA}"/>
              </a:ext>
            </a:extLst>
          </p:cNvPr>
          <p:cNvSpPr>
            <a:spLocks noGrp="1" noChangeArrowheads="1"/>
          </p:cNvSpPr>
          <p:nvPr>
            <p:ph type="ftr" sz="quarter" idx="3"/>
          </p:nvPr>
        </p:nvSpPr>
        <p:spPr bwMode="auto">
          <a:xfrm>
            <a:off x="0" y="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806450">
              <a:defRPr sz="1500">
                <a:latin typeface="Arial" panose="020B0604020202020204" pitchFamily="34" charset="0"/>
              </a:defRPr>
            </a:lvl1pPr>
          </a:lstStyle>
          <a:p>
            <a:endParaRPr lang="en-US" altLang="en-US" dirty="0"/>
          </a:p>
        </p:txBody>
      </p:sp>
      <p:sp>
        <p:nvSpPr>
          <p:cNvPr id="37188" name="Slide Number Placeholder 4">
            <a:extLst>
              <a:ext uri="{FF2B5EF4-FFF2-40B4-BE49-F238E27FC236}">
                <a16:creationId xmlns:a16="http://schemas.microsoft.com/office/drawing/2014/main" id="{B0A84A87-2B39-263E-7408-FE45671C1507}"/>
              </a:ext>
            </a:extLst>
          </p:cNvPr>
          <p:cNvSpPr>
            <a:spLocks noGrp="1" noChangeArrowheads="1"/>
          </p:cNvSpPr>
          <p:nvPr>
            <p:ph type="sldNum" sz="quarter" idx="4"/>
          </p:nvPr>
        </p:nvSpPr>
        <p:spPr bwMode="auto">
          <a:xfrm>
            <a:off x="766763" y="6051550"/>
            <a:ext cx="2743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806450">
              <a:defRPr sz="1900" b="1">
                <a:solidFill>
                  <a:srgbClr val="2460AD"/>
                </a:solidFill>
                <a:latin typeface="Avenir LT Std 65 Medium" pitchFamily="34" charset="0"/>
              </a:defRPr>
            </a:lvl1pPr>
          </a:lstStyle>
          <a:p>
            <a:endParaRPr lang="en-US" altLang="en-US" dirty="0"/>
          </a:p>
        </p:txBody>
      </p:sp>
    </p:spTree>
    <p:extLst>
      <p:ext uri="{BB962C8B-B14F-4D97-AF65-F5344CB8AC3E}">
        <p14:creationId xmlns:p14="http://schemas.microsoft.com/office/powerpoint/2010/main" val="8479668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806450" rtl="0" fontAlgn="base">
        <a:lnSpc>
          <a:spcPct val="90000"/>
        </a:lnSpc>
        <a:spcBef>
          <a:spcPct val="0"/>
        </a:spcBef>
        <a:spcAft>
          <a:spcPct val="0"/>
        </a:spcAft>
        <a:buSzPct val="100000"/>
        <a:defRPr sz="4800" kern="1200">
          <a:solidFill>
            <a:srgbClr val="2460AD"/>
          </a:solidFill>
          <a:latin typeface="+mj-lt"/>
          <a:ea typeface="+mj-ea"/>
          <a:cs typeface="+mj-cs"/>
        </a:defRPr>
      </a:lvl1pPr>
      <a:lvl2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2pPr>
      <a:lvl3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3pPr>
      <a:lvl4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4pPr>
      <a:lvl5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5pPr>
      <a:lvl6pPr marL="4572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6pPr>
      <a:lvl7pPr marL="9144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7pPr>
      <a:lvl8pPr marL="13716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8pPr>
      <a:lvl9pPr marL="18288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9pPr>
    </p:titleStyle>
    <p:bodyStyle>
      <a:lvl1pPr marL="249238" indent="-249238" algn="l" defTabSz="806450" rtl="0" fontAlgn="base">
        <a:lnSpc>
          <a:spcPct val="90000"/>
        </a:lnSpc>
        <a:spcBef>
          <a:spcPct val="0"/>
        </a:spcBef>
        <a:spcAft>
          <a:spcPct val="0"/>
        </a:spcAft>
        <a:buClr>
          <a:srgbClr val="25A8DC"/>
        </a:buClr>
        <a:buSzPct val="60000"/>
        <a:buFont typeface="Arial" panose="020B0604020202020204" pitchFamily="34" charset="0"/>
        <a:buChar char="►"/>
        <a:defRPr sz="1500" kern="1200">
          <a:solidFill>
            <a:schemeClr val="tx1"/>
          </a:solidFill>
          <a:latin typeface="+mn-lt"/>
          <a:ea typeface="+mn-ea"/>
          <a:cs typeface="+mn-cs"/>
        </a:defRPr>
      </a:lvl1pPr>
      <a:lvl2pPr marL="806450" indent="-249238" algn="l" defTabSz="806450" rtl="0" fontAlgn="base">
        <a:spcBef>
          <a:spcPct val="0"/>
        </a:spcBef>
        <a:spcAft>
          <a:spcPct val="0"/>
        </a:spcAft>
        <a:buClr>
          <a:srgbClr val="25A8DC"/>
        </a:buClr>
        <a:buSzPct val="100000"/>
        <a:buFont typeface="Wingdings" panose="05000000000000000000" pitchFamily="2" charset="2"/>
        <a:buChar char="§"/>
        <a:defRPr sz="1500" kern="1200">
          <a:solidFill>
            <a:schemeClr val="tx1"/>
          </a:solidFill>
          <a:latin typeface="+mn-lt"/>
          <a:ea typeface="+mn-ea"/>
          <a:cs typeface="+mn-cs"/>
        </a:defRPr>
      </a:lvl2pPr>
      <a:lvl3pPr marL="1362075" indent="-249238" algn="l" defTabSz="806450" rtl="0" fontAlgn="base">
        <a:spcBef>
          <a:spcPct val="0"/>
        </a:spcBef>
        <a:spcAft>
          <a:spcPct val="0"/>
        </a:spcAft>
        <a:buClr>
          <a:srgbClr val="25A8DC"/>
        </a:buClr>
        <a:buSzPct val="90000"/>
        <a:buFont typeface="Courier New" panose="02070309020205020404" pitchFamily="49" charset="0"/>
        <a:buChar char="o"/>
        <a:defRPr sz="1500" kern="1200">
          <a:solidFill>
            <a:schemeClr val="tx1"/>
          </a:solidFill>
          <a:latin typeface="+mn-lt"/>
          <a:ea typeface="+mn-ea"/>
          <a:cs typeface="+mn-cs"/>
        </a:defRPr>
      </a:lvl3pPr>
      <a:lvl4pPr marL="1911350" indent="-249238" algn="l" defTabSz="806450" rtl="0" fontAlgn="base">
        <a:lnSpc>
          <a:spcPct val="90000"/>
        </a:lnSpc>
        <a:spcBef>
          <a:spcPct val="0"/>
        </a:spcBef>
        <a:spcAft>
          <a:spcPct val="0"/>
        </a:spcAft>
        <a:buClr>
          <a:srgbClr val="25A8DC"/>
        </a:buClr>
        <a:buSzPct val="100000"/>
        <a:buFont typeface="Arial" panose="020B0604020202020204" pitchFamily="34" charset="0"/>
        <a:buChar char="•"/>
        <a:defRPr sz="1500" kern="1200">
          <a:solidFill>
            <a:schemeClr val="tx1"/>
          </a:solidFill>
          <a:latin typeface="+mn-lt"/>
          <a:ea typeface="+mn-ea"/>
          <a:cs typeface="+mn-cs"/>
        </a:defRPr>
      </a:lvl4pPr>
      <a:lvl5pPr marL="1814513" indent="-201613" algn="l" defTabSz="806450" rtl="0" fontAlgn="base">
        <a:lnSpc>
          <a:spcPct val="90000"/>
        </a:lnSpc>
        <a:spcBef>
          <a:spcPct val="0"/>
        </a:spcBef>
        <a:spcAft>
          <a:spcPct val="0"/>
        </a:spcAft>
        <a:buSzPct val="10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15" name="Rectangle 6">
            <a:extLst>
              <a:ext uri="{FF2B5EF4-FFF2-40B4-BE49-F238E27FC236}">
                <a16:creationId xmlns:a16="http://schemas.microsoft.com/office/drawing/2014/main" id="{A80BDC8C-E833-3593-DEDD-768D8716837C}"/>
              </a:ext>
            </a:extLst>
          </p:cNvPr>
          <p:cNvSpPr>
            <a:spLocks noChangeArrowheads="1"/>
          </p:cNvSpPr>
          <p:nvPr/>
        </p:nvSpPr>
        <p:spPr bwMode="auto">
          <a:xfrm>
            <a:off x="461963" y="434975"/>
            <a:ext cx="4171950" cy="584200"/>
          </a:xfrm>
          <a:prstGeom prst="rect">
            <a:avLst/>
          </a:prstGeom>
          <a:solidFill>
            <a:srgbClr val="ECF3FA"/>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a:endParaRPr lang="en-US" altLang="en-US" sz="1500" dirty="0">
              <a:solidFill>
                <a:srgbClr val="FFFFFF"/>
              </a:solidFill>
              <a:latin typeface="Arial" panose="020B0604020202020204" pitchFamily="34" charset="0"/>
            </a:endParaRPr>
          </a:p>
        </p:txBody>
      </p:sp>
      <p:pic>
        <p:nvPicPr>
          <p:cNvPr id="38216" name="Picture 2">
            <a:extLst>
              <a:ext uri="{FF2B5EF4-FFF2-40B4-BE49-F238E27FC236}">
                <a16:creationId xmlns:a16="http://schemas.microsoft.com/office/drawing/2014/main" id="{136E6067-C44B-9D46-31AD-B32E0390EB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6575" y="5715000"/>
            <a:ext cx="24876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217" name="Title Placeholder 1">
            <a:extLst>
              <a:ext uri="{FF2B5EF4-FFF2-40B4-BE49-F238E27FC236}">
                <a16:creationId xmlns:a16="http://schemas.microsoft.com/office/drawing/2014/main" id="{398E093E-FAD3-930F-90F9-F1CBB18754BD}"/>
              </a:ext>
            </a:extLst>
          </p:cNvPr>
          <p:cNvSpPr>
            <a:spLocks noGrp="1" noChangeArrowheads="1"/>
          </p:cNvSpPr>
          <p:nvPr>
            <p:ph type="title"/>
          </p:nvPr>
        </p:nvSpPr>
        <p:spPr bwMode="auto">
          <a:xfrm>
            <a:off x="814388" y="693738"/>
            <a:ext cx="10517187"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218" name="Text Placeholder 2">
            <a:extLst>
              <a:ext uri="{FF2B5EF4-FFF2-40B4-BE49-F238E27FC236}">
                <a16:creationId xmlns:a16="http://schemas.microsoft.com/office/drawing/2014/main" id="{A4D423D9-ABF1-4EAD-5C40-A63E91DBC1D8}"/>
              </a:ext>
            </a:extLst>
          </p:cNvPr>
          <p:cNvSpPr>
            <a:spLocks noGrp="1" noChangeArrowheads="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16810773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806450" rtl="0" fontAlgn="base">
        <a:lnSpc>
          <a:spcPct val="90000"/>
        </a:lnSpc>
        <a:spcBef>
          <a:spcPct val="0"/>
        </a:spcBef>
        <a:spcAft>
          <a:spcPct val="0"/>
        </a:spcAft>
        <a:buSzPct val="100000"/>
        <a:defRPr sz="4800" kern="1200">
          <a:solidFill>
            <a:srgbClr val="2460AD"/>
          </a:solidFill>
          <a:latin typeface="+mj-lt"/>
          <a:ea typeface="+mj-ea"/>
          <a:cs typeface="+mj-cs"/>
        </a:defRPr>
      </a:lvl1pPr>
      <a:lvl2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2pPr>
      <a:lvl3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3pPr>
      <a:lvl4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4pPr>
      <a:lvl5pPr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5pPr>
      <a:lvl6pPr marL="4572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6pPr>
      <a:lvl7pPr marL="9144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7pPr>
      <a:lvl8pPr marL="13716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8pPr>
      <a:lvl9pPr marL="1828800" algn="l" defTabSz="806450" rtl="0" fontAlgn="base">
        <a:lnSpc>
          <a:spcPct val="90000"/>
        </a:lnSpc>
        <a:spcBef>
          <a:spcPct val="0"/>
        </a:spcBef>
        <a:spcAft>
          <a:spcPct val="0"/>
        </a:spcAft>
        <a:buSzPct val="100000"/>
        <a:defRPr sz="4800">
          <a:solidFill>
            <a:srgbClr val="2460AD"/>
          </a:solidFill>
          <a:latin typeface="Avenir LT Std 65 Medium" pitchFamily="34" charset="0"/>
          <a:cs typeface="Arial" panose="020B0604020202020204" pitchFamily="34" charset="0"/>
        </a:defRPr>
      </a:lvl9pPr>
    </p:titleStyle>
    <p:bodyStyle>
      <a:lvl1pPr marL="249238" indent="-249238" algn="l" defTabSz="806450" rtl="0" fontAlgn="base">
        <a:lnSpc>
          <a:spcPct val="90000"/>
        </a:lnSpc>
        <a:spcBef>
          <a:spcPct val="0"/>
        </a:spcBef>
        <a:spcAft>
          <a:spcPct val="0"/>
        </a:spcAft>
        <a:buClr>
          <a:srgbClr val="25A8DC"/>
        </a:buClr>
        <a:buSzPct val="60000"/>
        <a:buFont typeface="Arial" panose="020B0604020202020204" pitchFamily="34" charset="0"/>
        <a:buChar char="►"/>
        <a:defRPr sz="1500" kern="1200">
          <a:solidFill>
            <a:schemeClr val="tx1"/>
          </a:solidFill>
          <a:latin typeface="+mn-lt"/>
          <a:ea typeface="+mn-ea"/>
          <a:cs typeface="+mn-cs"/>
        </a:defRPr>
      </a:lvl1pPr>
      <a:lvl2pPr marL="806450" indent="-249238" algn="l" defTabSz="806450" rtl="0" fontAlgn="base">
        <a:spcBef>
          <a:spcPct val="0"/>
        </a:spcBef>
        <a:spcAft>
          <a:spcPct val="0"/>
        </a:spcAft>
        <a:buClr>
          <a:srgbClr val="25A8DC"/>
        </a:buClr>
        <a:buSzPct val="100000"/>
        <a:buFont typeface="Wingdings" panose="05000000000000000000" pitchFamily="2" charset="2"/>
        <a:buChar char="§"/>
        <a:defRPr sz="1500" kern="1200">
          <a:solidFill>
            <a:schemeClr val="tx1"/>
          </a:solidFill>
          <a:latin typeface="+mn-lt"/>
          <a:ea typeface="+mn-ea"/>
          <a:cs typeface="+mn-cs"/>
        </a:defRPr>
      </a:lvl2pPr>
      <a:lvl3pPr marL="1362075" indent="-249238" algn="l" defTabSz="806450" rtl="0" fontAlgn="base">
        <a:spcBef>
          <a:spcPct val="0"/>
        </a:spcBef>
        <a:spcAft>
          <a:spcPct val="0"/>
        </a:spcAft>
        <a:buClr>
          <a:srgbClr val="25A8DC"/>
        </a:buClr>
        <a:buSzPct val="90000"/>
        <a:buFont typeface="Courier New" panose="02070309020205020404" pitchFamily="49" charset="0"/>
        <a:buChar char="o"/>
        <a:defRPr sz="1500" kern="1200">
          <a:solidFill>
            <a:schemeClr val="tx1"/>
          </a:solidFill>
          <a:latin typeface="+mn-lt"/>
          <a:ea typeface="+mn-ea"/>
          <a:cs typeface="+mn-cs"/>
        </a:defRPr>
      </a:lvl3pPr>
      <a:lvl4pPr marL="1911350" indent="-249238" algn="l" defTabSz="806450" rtl="0" fontAlgn="base">
        <a:lnSpc>
          <a:spcPct val="90000"/>
        </a:lnSpc>
        <a:spcBef>
          <a:spcPct val="0"/>
        </a:spcBef>
        <a:spcAft>
          <a:spcPct val="0"/>
        </a:spcAft>
        <a:buClr>
          <a:srgbClr val="25A8DC"/>
        </a:buClr>
        <a:buSzPct val="100000"/>
        <a:buFont typeface="Arial" panose="020B0604020202020204" pitchFamily="34" charset="0"/>
        <a:buChar char="•"/>
        <a:defRPr sz="1500" kern="1200">
          <a:solidFill>
            <a:schemeClr val="tx1"/>
          </a:solidFill>
          <a:latin typeface="+mn-lt"/>
          <a:ea typeface="+mn-ea"/>
          <a:cs typeface="+mn-cs"/>
        </a:defRPr>
      </a:lvl4pPr>
      <a:lvl5pPr marL="1814513" indent="-201613" algn="l" defTabSz="806450" rtl="0" fontAlgn="base">
        <a:lnSpc>
          <a:spcPct val="90000"/>
        </a:lnSpc>
        <a:spcBef>
          <a:spcPct val="0"/>
        </a:spcBef>
        <a:spcAft>
          <a:spcPct val="0"/>
        </a:spcAft>
        <a:buSzPct val="10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hyperlink" Target="https://americanmadechallenges.org/challenges/solar-ambassador/docs/Solar-Ambassador-Prize-Official-Rules.pdf" TargetMode="External"/><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rox.com/solarambassador/" TargetMode="External"/><Relationship Id="rId2" Type="http://schemas.openxmlformats.org/officeDocument/2006/relationships/notesSlide" Target="../notesSlides/notesSlide11.xml"/><Relationship Id="rId1" Type="http://schemas.openxmlformats.org/officeDocument/2006/relationships/slideLayout" Target="../slideLayouts/slideLayout9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hyperlink" Target="https://www.herox.com/solarambassador" TargetMode="External"/><Relationship Id="rId2" Type="http://schemas.openxmlformats.org/officeDocument/2006/relationships/notesSlide" Target="../notesSlides/notesSlide16.xml"/><Relationship Id="rId1" Type="http://schemas.openxmlformats.org/officeDocument/2006/relationships/slideLayout" Target="../slideLayouts/slideLayout93.xml"/><Relationship Id="rId5" Type="http://schemas.openxmlformats.org/officeDocument/2006/relationships/image" Target="../media/image19.png"/><Relationship Id="rId4" Type="http://schemas.openxmlformats.org/officeDocument/2006/relationships/hyperlink" Target="https://www.herox.com/solarambassador/resource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rox.com/solarambassador/resource/1394" TargetMode="External"/><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hyperlink" Target="https://clausa.app.carto.com/map/9d2a8e25-2f54-4f88-b95b-7151739bd3c7"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hyperlink" Target="https://americanmadechallenges.org/challenges/solar-ambassador" TargetMode="External"/><Relationship Id="rId2" Type="http://schemas.openxmlformats.org/officeDocument/2006/relationships/notesSlide" Target="../notesSlides/notesSlide5.xml"/><Relationship Id="rId1" Type="http://schemas.openxmlformats.org/officeDocument/2006/relationships/slideLayout" Target="../slideLayouts/slideLayout71.xml"/><Relationship Id="rId5" Type="http://schemas.openxmlformats.org/officeDocument/2006/relationships/image" Target="../media/image13.png"/><Relationship Id="rId4" Type="http://schemas.openxmlformats.org/officeDocument/2006/relationships/hyperlink" Target="https://www.herox.com/solarambassado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6" name="Title 3">
            <a:extLst>
              <a:ext uri="{FF2B5EF4-FFF2-40B4-BE49-F238E27FC236}">
                <a16:creationId xmlns:a16="http://schemas.microsoft.com/office/drawing/2014/main" id="{89D3C1DE-976E-0B15-D008-0599DFB76190}"/>
              </a:ext>
            </a:extLst>
          </p:cNvPr>
          <p:cNvSpPr>
            <a:spLocks noGrp="1" noChangeArrowheads="1"/>
          </p:cNvSpPr>
          <p:nvPr>
            <p:ph type="title" idx="4294967295"/>
          </p:nvPr>
        </p:nvSpPr>
        <p:spPr>
          <a:xfrm>
            <a:off x="992188" y="1887764"/>
            <a:ext cx="6183932" cy="1845809"/>
          </a:xfrm>
          <a:ln/>
        </p:spPr>
        <p:txBody>
          <a:bodyPr wrap="square" lIns="0" tIns="17446" rIns="0" bIns="0">
            <a:spAutoFit/>
          </a:bodyPr>
          <a:lstStyle/>
          <a:p>
            <a:r>
              <a:rPr lang="es-US" altLang="en-US" spc="-50" dirty="0">
                <a:solidFill>
                  <a:srgbClr val="1A325D"/>
                </a:solidFill>
                <a:latin typeface="Avenir LT Std 45 Book" charset="0"/>
                <a:cs typeface="Avenir LT Std 45 Book" charset="0"/>
              </a:rPr>
              <a:t>Premio para Embajadores de Energía Solar</a:t>
            </a:r>
            <a:br>
              <a:rPr lang="en-US" altLang="en-US" spc="-50" dirty="0"/>
            </a:br>
            <a:r>
              <a:rPr lang="es-US" altLang="en-US" spc="-50" dirty="0">
                <a:solidFill>
                  <a:srgbClr val="1A325D"/>
                </a:solidFill>
                <a:latin typeface="Avenir LT Std 45 Book" charset="0"/>
                <a:cs typeface="Avenir LT Std 45 Book" charset="0"/>
              </a:rPr>
              <a:t>Seminario web informativo</a:t>
            </a:r>
          </a:p>
        </p:txBody>
      </p:sp>
      <p:sp>
        <p:nvSpPr>
          <p:cNvPr id="40277" name="Title 3">
            <a:extLst>
              <a:ext uri="{FF2B5EF4-FFF2-40B4-BE49-F238E27FC236}">
                <a16:creationId xmlns:a16="http://schemas.microsoft.com/office/drawing/2014/main" id="{FE629BA7-4448-C872-7E17-568EFB0FDB3F}"/>
              </a:ext>
            </a:extLst>
          </p:cNvPr>
          <p:cNvSpPr>
            <a:spLocks noChangeArrowheads="1"/>
          </p:cNvSpPr>
          <p:nvPr/>
        </p:nvSpPr>
        <p:spPr bwMode="auto">
          <a:xfrm>
            <a:off x="992188" y="4457700"/>
            <a:ext cx="4511675"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7446" rIns="0" bIns="0" anchor="ctr">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Pct val="100000"/>
              <a:buFontTx/>
              <a:buNone/>
              <a:tabLst/>
              <a:defRPr/>
            </a:pPr>
            <a:r>
              <a:rPr kumimoji="0" lang="es-US" altLang="en-US" sz="2400" b="0" i="0" u="none" strike="noStrike" kern="1200" cap="none" spc="0" normalizeH="0" baseline="0" noProof="0" dirty="0">
                <a:ln>
                  <a:noFill/>
                </a:ln>
                <a:solidFill>
                  <a:srgbClr val="1A325D"/>
                </a:solidFill>
                <a:effectLst/>
                <a:uLnTx/>
                <a:uFillTx/>
                <a:latin typeface="Avenir LT Std 45 Book" charset="0"/>
                <a:cs typeface="Avenir LT Std 45 Book" charset="0"/>
              </a:rPr>
              <a:t>18 de septiembre de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68" name="Title 1">
            <a:extLst>
              <a:ext uri="{FF2B5EF4-FFF2-40B4-BE49-F238E27FC236}">
                <a16:creationId xmlns:a16="http://schemas.microsoft.com/office/drawing/2014/main" id="{7F88634B-BD59-A292-00DE-47B65DA8F267}"/>
              </a:ext>
            </a:extLst>
          </p:cNvPr>
          <p:cNvSpPr>
            <a:spLocks noGrp="1" noChangeArrowheads="1"/>
          </p:cNvSpPr>
          <p:nvPr>
            <p:ph type="title" idx="4294967295"/>
          </p:nvPr>
        </p:nvSpPr>
        <p:spPr>
          <a:xfrm>
            <a:off x="681038" y="466725"/>
            <a:ext cx="7031037" cy="1084263"/>
          </a:xfrm>
          <a:ln/>
        </p:spPr>
        <p:txBody>
          <a:bodyPr/>
          <a:lstStyle/>
          <a:p>
            <a:r>
              <a:rPr lang="es-US" altLang="en-US" sz="4400" dirty="0">
                <a:cs typeface="Avenir LT Std 65 Medium" pitchFamily="34" charset="0"/>
              </a:rPr>
              <a:t>¿Quién puede participar?</a:t>
            </a:r>
          </a:p>
        </p:txBody>
      </p:sp>
      <p:sp>
        <p:nvSpPr>
          <p:cNvPr id="52669" name="Text Placeholder 2">
            <a:extLst>
              <a:ext uri="{FF2B5EF4-FFF2-40B4-BE49-F238E27FC236}">
                <a16:creationId xmlns:a16="http://schemas.microsoft.com/office/drawing/2014/main" id="{E90B0023-EADE-8AAB-52F3-CFC630996945}"/>
              </a:ext>
            </a:extLst>
          </p:cNvPr>
          <p:cNvSpPr>
            <a:spLocks noGrp="1" noChangeArrowheads="1"/>
          </p:cNvSpPr>
          <p:nvPr>
            <p:ph type="body" sz="quarter" idx="4294967295"/>
          </p:nvPr>
        </p:nvSpPr>
        <p:spPr>
          <a:xfrm>
            <a:off x="322263" y="1712913"/>
            <a:ext cx="7140575" cy="4889500"/>
          </a:xfrm>
          <a:ln/>
        </p:spPr>
        <p:txBody>
          <a:bodyPr/>
          <a:lstStyle/>
          <a:p>
            <a:pPr>
              <a:buFont typeface="Arial" panose="020B0604020202020204" pitchFamily="34" charset="0"/>
              <a:buChar char="•"/>
            </a:pPr>
            <a:r>
              <a:rPr lang="es-US" altLang="en-US" sz="2300" dirty="0">
                <a:solidFill>
                  <a:srgbClr val="000000"/>
                </a:solidFill>
              </a:rPr>
              <a:t>El Premio para Embajadores de Energía Solar está abierto a:</a:t>
            </a:r>
          </a:p>
          <a:p>
            <a:pPr lvl="1">
              <a:buFont typeface="Arial" panose="020B0604020202020204" pitchFamily="34" charset="0"/>
              <a:buChar char="•"/>
            </a:pPr>
            <a:r>
              <a:rPr lang="es-US" altLang="en-US" sz="2300" dirty="0">
                <a:solidFill>
                  <a:srgbClr val="000000"/>
                </a:solidFill>
              </a:rPr>
              <a:t>organizaciones de base comunitaria (OBC) </a:t>
            </a:r>
          </a:p>
          <a:p>
            <a:pPr lvl="1">
              <a:buFont typeface="Arial" panose="020B0604020202020204" pitchFamily="34" charset="0"/>
              <a:buChar char="•"/>
            </a:pPr>
            <a:r>
              <a:rPr lang="es-US" altLang="en-US" sz="2300" dirty="0">
                <a:solidFill>
                  <a:srgbClr val="000000"/>
                </a:solidFill>
              </a:rPr>
              <a:t>organizaciones sin ánimo de lucro</a:t>
            </a:r>
          </a:p>
          <a:p>
            <a:pPr lvl="1">
              <a:buFont typeface="Arial" panose="020B0604020202020204" pitchFamily="34" charset="0"/>
              <a:buChar char="•"/>
            </a:pPr>
            <a:r>
              <a:rPr lang="es-US" altLang="en-US" sz="2300" dirty="0">
                <a:solidFill>
                  <a:srgbClr val="000000"/>
                </a:solidFill>
              </a:rPr>
              <a:t>organizaciones con fines de lucro</a:t>
            </a:r>
          </a:p>
          <a:p>
            <a:pPr lvl="1">
              <a:buFont typeface="Arial" panose="020B0604020202020204" pitchFamily="34" charset="0"/>
              <a:buChar char="•"/>
            </a:pPr>
            <a:endParaRPr lang="en-US" altLang="en-US" sz="2300" dirty="0"/>
          </a:p>
          <a:p>
            <a:pPr>
              <a:buFont typeface="Arial" panose="020B0604020202020204" pitchFamily="34" charset="0"/>
              <a:buChar char="•"/>
            </a:pPr>
            <a:r>
              <a:rPr lang="es-US" altLang="en-US" sz="2300" dirty="0">
                <a:solidFill>
                  <a:srgbClr val="000000"/>
                </a:solidFill>
              </a:rPr>
              <a:t>Las organizaciones </a:t>
            </a:r>
            <a:r>
              <a:rPr lang="es-US" altLang="en-US" sz="2300" b="1" dirty="0">
                <a:solidFill>
                  <a:srgbClr val="000000"/>
                </a:solidFill>
              </a:rPr>
              <a:t>deben estar ubicadas </a:t>
            </a:r>
            <a:r>
              <a:rPr lang="es-US" altLang="en-US" sz="2300" dirty="0">
                <a:solidFill>
                  <a:srgbClr val="000000"/>
                </a:solidFill>
              </a:rPr>
              <a:t>en Puerto Rico</a:t>
            </a:r>
          </a:p>
          <a:p>
            <a:pPr>
              <a:buFont typeface="Arial" panose="020B0604020202020204" pitchFamily="34" charset="0"/>
              <a:buChar char="•"/>
            </a:pPr>
            <a:endParaRPr lang="en-US" altLang="en-US" sz="2300" dirty="0"/>
          </a:p>
          <a:p>
            <a:pPr>
              <a:buFont typeface="Arial" panose="020B0604020202020204" pitchFamily="34" charset="0"/>
              <a:buChar char="•"/>
            </a:pPr>
            <a:r>
              <a:rPr lang="es-US" altLang="en-US" sz="2300" dirty="0">
                <a:solidFill>
                  <a:srgbClr val="000000"/>
                </a:solidFill>
              </a:rPr>
              <a:t>Los particulares no califican para postularse</a:t>
            </a:r>
          </a:p>
          <a:p>
            <a:pPr>
              <a:buFont typeface="Arial" panose="020B0604020202020204" pitchFamily="34" charset="0"/>
              <a:buChar char="•"/>
            </a:pPr>
            <a:endParaRPr lang="en-US" altLang="en-US" sz="2300" dirty="0"/>
          </a:p>
          <a:p>
            <a:pPr>
              <a:buFont typeface="Arial" panose="020B0604020202020204" pitchFamily="34" charset="0"/>
              <a:buChar char="•"/>
            </a:pPr>
            <a:r>
              <a:rPr lang="es-US" altLang="en-US" sz="2300" dirty="0">
                <a:solidFill>
                  <a:srgbClr val="000000"/>
                </a:solidFill>
              </a:rPr>
              <a:t>La elegibilidad completa se puede encontrar en las </a:t>
            </a:r>
            <a:r>
              <a:rPr lang="es-US" altLang="en-US" sz="2300" dirty="0">
                <a:hlinkClick r:id="rId3">
                  <a:extLst>
                    <a:ext uri="{A12FA001-AC4F-418D-AE19-62706E023703}">
                      <ahyp:hlinkClr xmlns:ahyp="http://schemas.microsoft.com/office/drawing/2018/hyperlinkcolor" val="tx"/>
                    </a:ext>
                  </a:extLst>
                </a:hlinkClick>
              </a:rPr>
              <a:t>Reglas oficiales</a:t>
            </a:r>
          </a:p>
          <a:p>
            <a:pPr>
              <a:buFont typeface="Arial" panose="020B0604020202020204" pitchFamily="34" charset="0"/>
              <a:buNone/>
            </a:pPr>
            <a:endParaRPr lang="en-US" altLang="en-US" sz="2100" dirty="0">
              <a:latin typeface="Helvetica" panose="020B0604020202020204" pitchFamily="34" charset="0"/>
            </a:endParaRPr>
          </a:p>
        </p:txBody>
      </p:sp>
      <p:pic>
        <p:nvPicPr>
          <p:cNvPr id="52670" name="Picture 5">
            <a:extLst>
              <a:ext uri="{FF2B5EF4-FFF2-40B4-BE49-F238E27FC236}">
                <a16:creationId xmlns:a16="http://schemas.microsoft.com/office/drawing/2014/main" id="{420E9CDB-CAA9-5D4F-887C-08BC9C2B1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7438" y="0"/>
            <a:ext cx="4754562"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804582" y="2065168"/>
            <a:ext cx="6521824" cy="1630943"/>
          </a:xfrm>
        </p:spPr>
        <p:txBody>
          <a:bodyPr/>
          <a:lstStyle/>
          <a:p>
            <a:r>
              <a:rPr lang="es-ES" dirty="0"/>
              <a:t>Fase 1: descripción general del diseño y requisitos de presentación</a:t>
            </a:r>
            <a:endParaRPr lang="en-US" dirty="0"/>
          </a:p>
        </p:txBody>
      </p:sp>
    </p:spTree>
    <p:extLst>
      <p:ext uri="{BB962C8B-B14F-4D97-AF65-F5344CB8AC3E}">
        <p14:creationId xmlns:p14="http://schemas.microsoft.com/office/powerpoint/2010/main" val="102811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24" name="Title 2">
            <a:extLst>
              <a:ext uri="{FF2B5EF4-FFF2-40B4-BE49-F238E27FC236}">
                <a16:creationId xmlns:a16="http://schemas.microsoft.com/office/drawing/2014/main" id="{DAB1C178-596A-07FC-035E-C451B26DF6B4}"/>
              </a:ext>
            </a:extLst>
          </p:cNvPr>
          <p:cNvSpPr>
            <a:spLocks noGrp="1" noChangeArrowheads="1"/>
          </p:cNvSpPr>
          <p:nvPr>
            <p:ph type="title" idx="4294967295"/>
          </p:nvPr>
        </p:nvSpPr>
        <p:spPr>
          <a:xfrm>
            <a:off x="649288" y="504825"/>
            <a:ext cx="9075737" cy="1084263"/>
          </a:xfrm>
          <a:ln/>
        </p:spPr>
        <p:txBody>
          <a:bodyPr/>
          <a:lstStyle/>
          <a:p>
            <a:r>
              <a:rPr lang="es-US" altLang="en-US" sz="4000" dirty="0">
                <a:cs typeface="Avenir LT Std 65 Medium" pitchFamily="34" charset="0"/>
              </a:rPr>
              <a:t>Fase 1: Descripción general del diseño</a:t>
            </a:r>
          </a:p>
        </p:txBody>
      </p:sp>
      <p:sp>
        <p:nvSpPr>
          <p:cNvPr id="54725" name="TextBox 4">
            <a:extLst>
              <a:ext uri="{FF2B5EF4-FFF2-40B4-BE49-F238E27FC236}">
                <a16:creationId xmlns:a16="http://schemas.microsoft.com/office/drawing/2014/main" id="{417F0DD6-F6BC-B163-8B5A-36062E6BF63F}"/>
              </a:ext>
            </a:extLst>
          </p:cNvPr>
          <p:cNvSpPr>
            <a:spLocks noChangeArrowheads="1"/>
          </p:cNvSpPr>
          <p:nvPr/>
        </p:nvSpPr>
        <p:spPr bwMode="auto">
          <a:xfrm>
            <a:off x="161925" y="1558927"/>
            <a:ext cx="6273800" cy="5299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9413" indent="-379413">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200" b="0" i="0" u="none" strike="noStrike" kern="1200" cap="none" spc="-20" normalizeH="0" baseline="0" noProof="0" dirty="0">
                <a:ln>
                  <a:noFill/>
                </a:ln>
                <a:solidFill>
                  <a:srgbClr val="000000"/>
                </a:solidFill>
                <a:effectLst/>
                <a:uLnTx/>
                <a:uFillTx/>
                <a:latin typeface="Arial" panose="020B0604020202020204" pitchFamily="34" charset="0"/>
                <a:cs typeface="Arial" panose="020B0604020202020204" pitchFamily="34" charset="0"/>
              </a:rPr>
              <a:t>La Fase 1: el concurso de diseño es el primero de esta serie de dos concursos y podrá otorgar hasta un total de $300,000 en premios.</a:t>
            </a:r>
            <a:endParaRPr kumimoji="0" lang="en-US" altLang="en-US" sz="2200" b="0" i="0" u="none" strike="noStrike" kern="1200" cap="none" spc="-2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79413" marR="0" lvl="0" indent="-379413" algn="l" defTabSz="914400" rtl="0" eaLnBrk="1" fontAlgn="base" latinLnBrk="0" hangingPunct="1">
              <a:lnSpc>
                <a:spcPct val="100000"/>
              </a:lnSpc>
              <a:spcBef>
                <a:spcPct val="0"/>
              </a:spcBef>
              <a:spcAft>
                <a:spcPct val="0"/>
              </a:spcAft>
              <a:buClrTx/>
              <a:buSzPct val="100000"/>
              <a:buFontTx/>
              <a:buNone/>
              <a:tabLst/>
              <a:defRPr/>
            </a:pPr>
            <a:endPar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Meta: un diseño para alentar a las organizaciones que tienen conexiones existentes con las comunidades vulnerables en Puerto Rico a reforzar el involucramiento actual mediante la creación de planes que incluyan la educación de los propietarios sobre la generación de energía solar residencial y su almacenamiento y los beneficios de la participación en PR-ERF. </a:t>
            </a:r>
          </a:p>
        </p:txBody>
      </p:sp>
      <p:graphicFrame>
        <p:nvGraphicFramePr>
          <p:cNvPr id="54726" name="Table 8">
            <a:extLst>
              <a:ext uri="{FF2B5EF4-FFF2-40B4-BE49-F238E27FC236}">
                <a16:creationId xmlns:a16="http://schemas.microsoft.com/office/drawing/2014/main" id="{47E2A217-0574-5B4C-9F22-AA47184F32BF}"/>
              </a:ext>
            </a:extLst>
          </p:cNvPr>
          <p:cNvGraphicFramePr>
            <a:graphicFrameLocks noGrp="1"/>
          </p:cNvGraphicFramePr>
          <p:nvPr/>
        </p:nvGraphicFramePr>
        <p:xfrm>
          <a:off x="6867525" y="1714500"/>
          <a:ext cx="5162550" cy="3495993"/>
        </p:xfrm>
        <a:graphic>
          <a:graphicData uri="http://schemas.openxmlformats.org/drawingml/2006/table">
            <a:tbl>
              <a:tblPr/>
              <a:tblGrid>
                <a:gridCol w="5162550">
                  <a:extLst>
                    <a:ext uri="{9D8B030D-6E8A-4147-A177-3AD203B41FA5}">
                      <a16:colId xmlns:a16="http://schemas.microsoft.com/office/drawing/2014/main" val="895542533"/>
                    </a:ext>
                  </a:extLst>
                </a:gridCol>
              </a:tblGrid>
              <a:tr h="493713">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0000"/>
                        </a:lnSpc>
                        <a:spcBef>
                          <a:spcPct val="0"/>
                        </a:spcBef>
                        <a:spcAft>
                          <a:spcPct val="0"/>
                        </a:spcAft>
                        <a:buClrTx/>
                        <a:buSzPct val="100000"/>
                        <a:buFontTx/>
                        <a:buNone/>
                        <a:tabLst/>
                      </a:pPr>
                      <a:r>
                        <a:rPr kumimoji="0" lang="es-US" altLang="en-US" sz="21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Premios del Concurso de Diseño</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802672563"/>
                  </a:ext>
                </a:extLst>
              </a:tr>
              <a:tr h="2703513">
                <a:tc>
                  <a:txBody>
                    <a:bodyPr/>
                    <a:lstStyle>
                      <a:lvl1pPr marL="285750" indent="-285750"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marL="742950" indent="-285750"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285750" marR="0" lvl="0" indent="-285750" algn="l" defTabSz="80645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0" lang="es-US" altLang="en-US" sz="2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Hasta 20 premios</a:t>
                      </a:r>
                    </a:p>
                    <a:p>
                      <a:pPr marL="285750" marR="0" lvl="0" indent="-285750" algn="l" defTabSz="80645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0" lang="es-US" altLang="en-US" sz="2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Cada ganador de la Fase 1 recibirá un premio en efectivo de $15,000.</a:t>
                      </a:r>
                    </a:p>
                    <a:p>
                      <a:pPr marL="742950" marR="0" lvl="1" indent="-285750" algn="l" defTabSz="806450" rtl="0" eaLnBrk="1" fontAlgn="base" latinLnBrk="0" hangingPunct="1">
                        <a:lnSpc>
                          <a:spcPct val="100000"/>
                        </a:lnSpc>
                        <a:spcBef>
                          <a:spcPct val="0"/>
                        </a:spcBef>
                        <a:spcAft>
                          <a:spcPct val="0"/>
                        </a:spcAft>
                        <a:buClrTx/>
                        <a:buSzPct val="100000"/>
                        <a:buFont typeface="Courier New" panose="02070309020205020404" pitchFamily="49" charset="0"/>
                        <a:buChar char="o"/>
                        <a:tabLst/>
                      </a:pPr>
                      <a:r>
                        <a:rPr kumimoji="0" lang="es-US" altLang="en-US" sz="2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Se entregarán $5,000 a los ganadores seleccionados</a:t>
                      </a:r>
                    </a:p>
                    <a:p>
                      <a:pPr marL="742950" marR="0" lvl="1" indent="-285750" algn="l" defTabSz="806450" rtl="0" eaLnBrk="1" fontAlgn="base" latinLnBrk="0" hangingPunct="1">
                        <a:lnSpc>
                          <a:spcPct val="100000"/>
                        </a:lnSpc>
                        <a:spcBef>
                          <a:spcPct val="0"/>
                        </a:spcBef>
                        <a:spcAft>
                          <a:spcPct val="0"/>
                        </a:spcAft>
                        <a:buClrTx/>
                        <a:buSzPct val="100000"/>
                        <a:buFont typeface="Courier New" panose="02070309020205020404" pitchFamily="49" charset="0"/>
                        <a:buChar char="o"/>
                        <a:tabLst/>
                      </a:pPr>
                      <a:r>
                        <a:rPr kumimoji="0" lang="es-US" altLang="en-US" sz="2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Los $10,000 restantes se entregarán después de que los Embajadores completen la capacitación requerida.</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5"/>
                    </a:solidFill>
                  </a:tcPr>
                </a:tc>
                <a:extLst>
                  <a:ext uri="{0D108BD9-81ED-4DB2-BD59-A6C34878D82A}">
                    <a16:rowId xmlns:a16="http://schemas.microsoft.com/office/drawing/2014/main" val="2873356029"/>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60" name="Title 2">
            <a:extLst>
              <a:ext uri="{FF2B5EF4-FFF2-40B4-BE49-F238E27FC236}">
                <a16:creationId xmlns:a16="http://schemas.microsoft.com/office/drawing/2014/main" id="{D14C4804-6CDC-CF0B-9264-4B1679CDA9C6}"/>
              </a:ext>
            </a:extLst>
          </p:cNvPr>
          <p:cNvSpPr>
            <a:spLocks noGrp="1" noChangeArrowheads="1"/>
          </p:cNvSpPr>
          <p:nvPr>
            <p:ph type="title" idx="4294967295"/>
          </p:nvPr>
        </p:nvSpPr>
        <p:spPr>
          <a:xfrm>
            <a:off x="714375" y="522288"/>
            <a:ext cx="7029450" cy="1082675"/>
          </a:xfrm>
          <a:ln/>
        </p:spPr>
        <p:txBody>
          <a:bodyPr/>
          <a:lstStyle/>
          <a:p>
            <a:r>
              <a:rPr lang="es-US" altLang="en-US" sz="4000" dirty="0">
                <a:cs typeface="Avenir LT Std 65 Medium" pitchFamily="34" charset="0"/>
              </a:rPr>
              <a:t>Fase 1: logística del diseño </a:t>
            </a:r>
          </a:p>
        </p:txBody>
      </p:sp>
      <p:sp>
        <p:nvSpPr>
          <p:cNvPr id="55761" name="TextBox 5">
            <a:extLst>
              <a:ext uri="{FF2B5EF4-FFF2-40B4-BE49-F238E27FC236}">
                <a16:creationId xmlns:a16="http://schemas.microsoft.com/office/drawing/2014/main" id="{DAA631AD-E17E-C783-C82D-00DFEF37B6DA}"/>
              </a:ext>
            </a:extLst>
          </p:cNvPr>
          <p:cNvSpPr>
            <a:spLocks noChangeArrowheads="1"/>
          </p:cNvSpPr>
          <p:nvPr/>
        </p:nvSpPr>
        <p:spPr bwMode="auto">
          <a:xfrm>
            <a:off x="714374" y="1430338"/>
            <a:ext cx="9486081" cy="4619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9413" indent="-379413">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379413" marR="0" lvl="0" indent="-379413" algn="l" defTabSz="914400" rtl="0" eaLnBrk="1" fontAlgn="base" latinLnBrk="0" hangingPunct="1">
              <a:lnSpc>
                <a:spcPct val="100000"/>
              </a:lnSpc>
              <a:spcBef>
                <a:spcPct val="0"/>
              </a:spcBef>
              <a:spcAft>
                <a:spcPct val="0"/>
              </a:spcAft>
              <a:buClrTx/>
              <a:buSzPct val="100000"/>
              <a:buFontTx/>
              <a:buNone/>
              <a:tabLst/>
              <a:defRPr/>
            </a:pPr>
            <a:r>
              <a:rPr kumimoji="0" lang="es-US" altLang="en-US" sz="2400" b="0" i="0" u="none" strike="noStrike" kern="1200" cap="none" spc="0" normalizeH="0" baseline="0" noProof="0" dirty="0">
                <a:ln>
                  <a:noFill/>
                </a:ln>
                <a:solidFill>
                  <a:srgbClr val="0070C0"/>
                </a:solidFill>
                <a:effectLst/>
                <a:uLnTx/>
                <a:uFillTx/>
                <a:latin typeface="Avenir LT Std 65 Medium" pitchFamily="34" charset="0"/>
                <a:cs typeface="Avenir LT Std 65 Medium" pitchFamily="34" charset="0"/>
              </a:rPr>
              <a:t>Fechas importantes</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Apertura: </a:t>
            </a:r>
            <a:r>
              <a:rPr kumimoji="0" lang="es-US" altLang="en-US" sz="2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 de julio de 2023</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Fecha límite de presentación: </a:t>
            </a:r>
            <a:r>
              <a:rPr kumimoji="0" lang="es-US" altLang="en-US" sz="2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de septiembre a las 5 p.m. AT/ET</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Anuncio del ganador: </a:t>
            </a:r>
            <a:r>
              <a:rPr kumimoji="0" lang="es-US" altLang="en-US" sz="2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octubre 2023 </a:t>
            </a: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(previsto)</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Capacitación requerida de la Fase 1 </a:t>
            </a:r>
            <a:r>
              <a:rPr kumimoji="0" lang="es-US" altLang="en-US" sz="21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(solo para los ganadores seleccionados de la Fase 1): </a:t>
            </a:r>
            <a:r>
              <a:rPr kumimoji="0" lang="es-US" altLang="en-US" sz="2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noviembre 2023 </a:t>
            </a: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(previsto)</a:t>
            </a:r>
          </a:p>
          <a:p>
            <a:pPr marL="379413" marR="0" lvl="0" indent="-379413" algn="l" defTabSz="914400" rtl="0" eaLnBrk="1" fontAlgn="base" latinLnBrk="0" hangingPunct="1">
              <a:lnSpc>
                <a:spcPct val="60000"/>
              </a:lnSpc>
              <a:spcBef>
                <a:spcPct val="0"/>
              </a:spcBef>
              <a:spcAft>
                <a:spcPct val="0"/>
              </a:spcAft>
              <a:buClrTx/>
              <a:buSzPct val="100000"/>
              <a:buFont typeface="Arial" panose="020B0604020202020204" pitchFamily="34" charset="0"/>
              <a:buChar char="•"/>
              <a:tabLst/>
              <a:defRPr/>
            </a:pPr>
            <a:endParaRPr kumimoji="0" lang="en-US" alt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79413" marR="0" lvl="0" indent="-379413" algn="l" defTabSz="914400" rtl="0" eaLnBrk="1" fontAlgn="base" latinLnBrk="0" hangingPunct="1">
              <a:lnSpc>
                <a:spcPct val="100000"/>
              </a:lnSpc>
              <a:spcBef>
                <a:spcPct val="0"/>
              </a:spcBef>
              <a:spcAft>
                <a:spcPct val="0"/>
              </a:spcAft>
              <a:buClrTx/>
              <a:buSzPct val="100000"/>
              <a:buFontTx/>
              <a:buNone/>
              <a:tabLst/>
              <a:defRPr/>
            </a:pPr>
            <a:r>
              <a:rPr kumimoji="0" lang="es-US" altLang="en-US" sz="2400" b="0" i="0" u="none" strike="noStrike" kern="1200" cap="none" spc="0" normalizeH="0" baseline="0" noProof="0" dirty="0">
                <a:ln>
                  <a:noFill/>
                </a:ln>
                <a:solidFill>
                  <a:srgbClr val="0070C0"/>
                </a:solidFill>
                <a:effectLst/>
                <a:uLnTx/>
                <a:uFillTx/>
                <a:latin typeface="Avenir LT Std 65 Medium" pitchFamily="34" charset="0"/>
                <a:cs typeface="Avenir LT Std 65 Medium" pitchFamily="34" charset="0"/>
              </a:rPr>
              <a:t>Lea las reglas</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Las reglas oficiales se pueden encontrar en: </a:t>
            </a: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3"/>
              </a:rPr>
              <a:t>herox.com/solarambassador</a:t>
            </a:r>
          </a:p>
          <a:p>
            <a:pPr marL="379413" marR="0" lvl="0" indent="-379413" algn="l" defTabSz="914400" rtl="0" eaLnBrk="1" fontAlgn="base" latinLnBrk="0" hangingPunct="1">
              <a:lnSpc>
                <a:spcPct val="60000"/>
              </a:lnSpc>
              <a:spcBef>
                <a:spcPct val="0"/>
              </a:spcBef>
              <a:spcAft>
                <a:spcPct val="0"/>
              </a:spcAft>
              <a:buClrTx/>
              <a:buSzPct val="100000"/>
              <a:buFont typeface="Arial" panose="020B0604020202020204" pitchFamily="34" charset="0"/>
              <a:buChar char="•"/>
              <a:tabLst/>
              <a:defRPr/>
            </a:pPr>
            <a:endParaRPr kumimoji="0" lang="en-US" alt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79413" marR="0" lvl="0" indent="-379413" algn="l" defTabSz="914400" rtl="0" eaLnBrk="1" fontAlgn="base" latinLnBrk="0" hangingPunct="1">
              <a:lnSpc>
                <a:spcPct val="100000"/>
              </a:lnSpc>
              <a:spcBef>
                <a:spcPct val="0"/>
              </a:spcBef>
              <a:spcAft>
                <a:spcPct val="0"/>
              </a:spcAft>
              <a:buClrTx/>
              <a:buSzPct val="100000"/>
              <a:buFontTx/>
              <a:buNone/>
              <a:tabLst/>
              <a:defRPr/>
            </a:pPr>
            <a:r>
              <a:rPr kumimoji="0" lang="es-US" altLang="en-US" sz="2400" b="0" i="0" u="none" strike="noStrike" kern="1200" cap="none" spc="0" normalizeH="0" baseline="0" noProof="0" dirty="0">
                <a:ln>
                  <a:noFill/>
                </a:ln>
                <a:solidFill>
                  <a:srgbClr val="0070C0"/>
                </a:solidFill>
                <a:effectLst/>
                <a:uLnTx/>
                <a:uFillTx/>
                <a:latin typeface="Avenir LT Std 65 Medium" pitchFamily="34" charset="0"/>
                <a:cs typeface="Avenir LT Std 65 Medium" pitchFamily="34" charset="0"/>
              </a:rPr>
              <a:t>Ingrese su postulación para la Fase 1</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El formulario para la entrega de la Fase 1 se puede encontrar en HeroX haciendo clic en:</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5762" name="Picture 6">
            <a:hlinkClick r:id="rId3"/>
            <a:extLst>
              <a:ext uri="{FF2B5EF4-FFF2-40B4-BE49-F238E27FC236}">
                <a16:creationId xmlns:a16="http://schemas.microsoft.com/office/drawing/2014/main" id="{FF89074C-3055-9EAE-5611-1972EC03B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876" y="5733256"/>
            <a:ext cx="43005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18" name="Straight Connector 3">
            <a:extLst>
              <a:ext uri="{FF2B5EF4-FFF2-40B4-BE49-F238E27FC236}">
                <a16:creationId xmlns:a16="http://schemas.microsoft.com/office/drawing/2014/main" id="{952D3F8F-A045-0A16-2DF5-A5F41D79461E}"/>
              </a:ext>
            </a:extLst>
          </p:cNvPr>
          <p:cNvSpPr>
            <a:spLocks noChangeShapeType="1"/>
          </p:cNvSpPr>
          <p:nvPr/>
        </p:nvSpPr>
        <p:spPr bwMode="auto">
          <a:xfrm flipH="1">
            <a:off x="809625" y="1441450"/>
            <a:ext cx="8990013" cy="0"/>
          </a:xfrm>
          <a:prstGeom prst="line">
            <a:avLst/>
          </a:prstGeom>
          <a:noFill/>
          <a:ln w="41275" cap="flat" cmpd="dbl" algn="ctr">
            <a:solidFill>
              <a:srgbClr val="F9D637">
                <a:alpha val="54117"/>
              </a:srgbClr>
            </a:solidFill>
            <a:prstDash val="solid"/>
            <a:miter lim="800000"/>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57819" name="Title 1">
            <a:extLst>
              <a:ext uri="{FF2B5EF4-FFF2-40B4-BE49-F238E27FC236}">
                <a16:creationId xmlns:a16="http://schemas.microsoft.com/office/drawing/2014/main" id="{71AEC2D5-E9AC-2AB4-9F52-2A5B9053B779}"/>
              </a:ext>
            </a:extLst>
          </p:cNvPr>
          <p:cNvSpPr>
            <a:spLocks noChangeArrowheads="1"/>
          </p:cNvSpPr>
          <p:nvPr/>
        </p:nvSpPr>
        <p:spPr bwMode="auto">
          <a:xfrm>
            <a:off x="966788" y="644525"/>
            <a:ext cx="9290050" cy="72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defTabSz="685800">
              <a:defRPr>
                <a:solidFill>
                  <a:schemeClr val="tx1"/>
                </a:solidFill>
                <a:latin typeface="Calibri" panose="020F0502020204030204" pitchFamily="34" charset="0"/>
                <a:cs typeface="Arial" panose="020B0604020202020204" pitchFamily="34" charset="0"/>
              </a:defRPr>
            </a:lvl2pPr>
            <a:lvl3pPr defTabSz="685800">
              <a:defRPr>
                <a:solidFill>
                  <a:schemeClr val="tx1"/>
                </a:solidFill>
                <a:latin typeface="Calibri" panose="020F0502020204030204" pitchFamily="34" charset="0"/>
                <a:cs typeface="Arial" panose="020B0604020202020204" pitchFamily="34" charset="0"/>
              </a:defRPr>
            </a:lvl3pPr>
            <a:lvl4pPr defTabSz="685800">
              <a:defRPr>
                <a:solidFill>
                  <a:schemeClr val="tx1"/>
                </a:solidFill>
                <a:latin typeface="Calibri" panose="020F0502020204030204" pitchFamily="34" charset="0"/>
                <a:cs typeface="Arial" panose="020B0604020202020204" pitchFamily="34" charset="0"/>
              </a:defRPr>
            </a:lvl4pPr>
            <a:lvl5pPr defTabSz="685800">
              <a:defRPr>
                <a:solidFill>
                  <a:schemeClr val="tx1"/>
                </a:solidFill>
                <a:latin typeface="Calibri" panose="020F0502020204030204" pitchFamily="34" charset="0"/>
                <a:cs typeface="Arial" panose="020B0604020202020204" pitchFamily="34" charset="0"/>
              </a:defRPr>
            </a:lvl5pPr>
            <a:lvl6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Pct val="100000"/>
              <a:buFontTx/>
              <a:buNone/>
              <a:tabLst/>
              <a:defRPr/>
            </a:pPr>
            <a:r>
              <a:rPr kumimoji="0" lang="es-US" altLang="en-US" sz="4000" b="0" i="0" u="none" strike="noStrike" kern="1200" cap="none" spc="0" normalizeH="0" baseline="0" noProof="0" dirty="0">
                <a:ln>
                  <a:noFill/>
                </a:ln>
                <a:solidFill>
                  <a:srgbClr val="0070C0"/>
                </a:solidFill>
                <a:effectLst/>
                <a:uLnTx/>
                <a:uFillTx/>
                <a:latin typeface="Avenir LT Std 65 Medium" pitchFamily="34" charset="0"/>
                <a:cs typeface="Avenir LT Std 65 Medium" pitchFamily="34" charset="0"/>
              </a:rPr>
              <a:t>Qué presentar para la Fase 1: Diseño</a:t>
            </a:r>
          </a:p>
          <a:p>
            <a:pPr marL="0" marR="0" lvl="0" indent="0" algn="l" defTabSz="685800" rtl="0" eaLnBrk="1" fontAlgn="base" latinLnBrk="0" hangingPunct="1">
              <a:lnSpc>
                <a:spcPct val="90000"/>
              </a:lnSpc>
              <a:spcBef>
                <a:spcPct val="0"/>
              </a:spcBef>
              <a:spcAft>
                <a:spcPct val="0"/>
              </a:spcAft>
              <a:buClrTx/>
              <a:buSzPct val="100000"/>
              <a:buFontTx/>
              <a:buNone/>
              <a:tabLst/>
              <a:defRPr/>
            </a:pPr>
            <a:endParaRPr kumimoji="0" lang="en-US" altLang="en-US" sz="4000" b="0" i="0" u="none" strike="noStrike" kern="1200" cap="none" spc="0" normalizeH="0" baseline="0" noProof="0" dirty="0">
              <a:ln>
                <a:noFill/>
              </a:ln>
              <a:solidFill>
                <a:srgbClr val="04334D"/>
              </a:solidFill>
              <a:effectLst/>
              <a:uLnTx/>
              <a:uFillTx/>
              <a:latin typeface="Franklin Gothic Medium" panose="020B0603020102020204" pitchFamily="34" charset="0"/>
              <a:cs typeface="Arial" panose="020B0604020202020204" pitchFamily="34" charset="0"/>
            </a:endParaRPr>
          </a:p>
        </p:txBody>
      </p:sp>
      <p:pic>
        <p:nvPicPr>
          <p:cNvPr id="57820" name="Picture 1">
            <a:extLst>
              <a:ext uri="{FF2B5EF4-FFF2-40B4-BE49-F238E27FC236}">
                <a16:creationId xmlns:a16="http://schemas.microsoft.com/office/drawing/2014/main" id="{CE39311C-8B2C-3668-15D4-238C48C31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3300"/>
            <a:ext cx="46640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821" name="TextBox 10">
            <a:extLst>
              <a:ext uri="{FF2B5EF4-FFF2-40B4-BE49-F238E27FC236}">
                <a16:creationId xmlns:a16="http://schemas.microsoft.com/office/drawing/2014/main" id="{FB1FB456-9207-316B-8298-D55EB09714D2}"/>
              </a:ext>
            </a:extLst>
          </p:cNvPr>
          <p:cNvSpPr>
            <a:spLocks noChangeArrowheads="1"/>
          </p:cNvSpPr>
          <p:nvPr/>
        </p:nvSpPr>
        <p:spPr bwMode="auto">
          <a:xfrm>
            <a:off x="5218113" y="2751138"/>
            <a:ext cx="6980237"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8013" indent="-608013">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608013" marR="0" lvl="0" indent="-608013" algn="l" defTabSz="914400" rtl="0" eaLnBrk="1" fontAlgn="base" latinLnBrk="0" hangingPunct="1">
              <a:lnSpc>
                <a:spcPct val="100000"/>
              </a:lnSpc>
              <a:spcBef>
                <a:spcPct val="0"/>
              </a:spcBef>
              <a:spcAft>
                <a:spcPct val="0"/>
              </a:spcAft>
              <a:buClrTx/>
              <a:buSzPct val="100000"/>
              <a:buFont typeface="Avenir LT Std 65 Medium" pitchFamily="34" charset="0"/>
              <a:buAutoNum type="arabicPeriod"/>
              <a:tabLst/>
              <a:defRPr/>
            </a:pPr>
            <a:r>
              <a:rPr kumimoji="0" lang="es-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Portada (preguntas seleccionadas se harán públicas)</a:t>
            </a:r>
          </a:p>
          <a:p>
            <a:pPr marL="608013" marR="0" lvl="0" indent="-608013" algn="l" defTabSz="914400" rtl="0" eaLnBrk="1" fontAlgn="base" latinLnBrk="0" hangingPunct="1">
              <a:lnSpc>
                <a:spcPct val="100000"/>
              </a:lnSpc>
              <a:spcBef>
                <a:spcPct val="0"/>
              </a:spcBef>
              <a:spcAft>
                <a:spcPct val="0"/>
              </a:spcAft>
              <a:buClrTx/>
              <a:buSzPct val="100000"/>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08013" marR="0" lvl="0" indent="-608013" algn="l" defTabSz="914400" rtl="0" eaLnBrk="1" fontAlgn="base" latinLnBrk="0" hangingPunct="1">
              <a:lnSpc>
                <a:spcPct val="100000"/>
              </a:lnSpc>
              <a:spcBef>
                <a:spcPct val="0"/>
              </a:spcBef>
              <a:spcAft>
                <a:spcPct val="0"/>
              </a:spcAft>
              <a:buClrTx/>
              <a:buSzPct val="100000"/>
              <a:buFont typeface="Avenir LT Std 65 Medium" pitchFamily="34" charset="0"/>
              <a:buAutoNum type="arabicPeriod" startAt="2"/>
              <a:tabLst/>
              <a:defRPr/>
            </a:pPr>
            <a:r>
              <a:rPr kumimoji="0" lang="es-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Narrativa (5,000 palabras máx.) </a:t>
            </a:r>
          </a:p>
        </p:txBody>
      </p:sp>
      <p:sp>
        <p:nvSpPr>
          <p:cNvPr id="57822" name="TextBox 2">
            <a:extLst>
              <a:ext uri="{FF2B5EF4-FFF2-40B4-BE49-F238E27FC236}">
                <a16:creationId xmlns:a16="http://schemas.microsoft.com/office/drawing/2014/main" id="{AA19A37E-6F06-6ADF-3F4B-1349327BFE33}"/>
              </a:ext>
            </a:extLst>
          </p:cNvPr>
          <p:cNvSpPr>
            <a:spLocks noChangeArrowheads="1"/>
          </p:cNvSpPr>
          <p:nvPr/>
        </p:nvSpPr>
        <p:spPr bwMode="auto">
          <a:xfrm>
            <a:off x="5305424" y="5054600"/>
            <a:ext cx="5831135"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s-US" alt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Las postulaciones pueden presentarse en inglés o español.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49" name="TextBox 5">
            <a:extLst>
              <a:ext uri="{FF2B5EF4-FFF2-40B4-BE49-F238E27FC236}">
                <a16:creationId xmlns:a16="http://schemas.microsoft.com/office/drawing/2014/main" id="{3D390830-7C93-25CE-A077-D2A96204A7A1}"/>
              </a:ext>
            </a:extLst>
          </p:cNvPr>
          <p:cNvSpPr>
            <a:spLocks noChangeArrowheads="1"/>
          </p:cNvSpPr>
          <p:nvPr/>
        </p:nvSpPr>
        <p:spPr bwMode="auto">
          <a:xfrm>
            <a:off x="6016625" y="774700"/>
            <a:ext cx="4841875" cy="461665"/>
          </a:xfrm>
          <a:prstGeom prst="rect">
            <a:avLst/>
          </a:prstGeom>
          <a:solidFill>
            <a:srgbClr val="2460AD"/>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8013">
              <a:defRPr>
                <a:solidFill>
                  <a:schemeClr val="tx1"/>
                </a:solidFill>
                <a:latin typeface="Calibri" panose="020F0502020204030204" pitchFamily="34" charset="0"/>
                <a:cs typeface="Arial" panose="020B0604020202020204" pitchFamily="34" charset="0"/>
              </a:defRPr>
            </a:lvl1pPr>
            <a:lvl2pPr defTabSz="608013">
              <a:defRPr>
                <a:solidFill>
                  <a:schemeClr val="tx1"/>
                </a:solidFill>
                <a:latin typeface="Calibri" panose="020F0502020204030204" pitchFamily="34" charset="0"/>
                <a:cs typeface="Arial" panose="020B0604020202020204" pitchFamily="34" charset="0"/>
              </a:defRPr>
            </a:lvl2pPr>
            <a:lvl3pPr defTabSz="608013">
              <a:defRPr>
                <a:solidFill>
                  <a:schemeClr val="tx1"/>
                </a:solidFill>
                <a:latin typeface="Calibri" panose="020F0502020204030204" pitchFamily="34" charset="0"/>
                <a:cs typeface="Arial" panose="020B0604020202020204" pitchFamily="34" charset="0"/>
              </a:defRPr>
            </a:lvl3pPr>
            <a:lvl4pPr defTabSz="608013">
              <a:defRPr>
                <a:solidFill>
                  <a:schemeClr val="tx1"/>
                </a:solidFill>
                <a:latin typeface="Calibri" panose="020F0502020204030204" pitchFamily="34" charset="0"/>
                <a:cs typeface="Arial" panose="020B0604020202020204" pitchFamily="34" charset="0"/>
              </a:defRPr>
            </a:lvl4pPr>
            <a:lvl5pPr defTabSz="608013">
              <a:defRPr>
                <a:solidFill>
                  <a:schemeClr val="tx1"/>
                </a:solidFill>
                <a:latin typeface="Calibri" panose="020F0502020204030204" pitchFamily="34" charset="0"/>
                <a:cs typeface="Arial" panose="020B0604020202020204" pitchFamily="34" charset="0"/>
              </a:defRPr>
            </a:lvl5pPr>
            <a:lvl6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ctr" defTabSz="608013" rtl="0" eaLnBrk="1" fontAlgn="base" latinLnBrk="0" hangingPunct="1">
              <a:lnSpc>
                <a:spcPct val="100000"/>
              </a:lnSpc>
              <a:spcBef>
                <a:spcPct val="0"/>
              </a:spcBef>
              <a:spcAft>
                <a:spcPct val="0"/>
              </a:spcAft>
              <a:buClrTx/>
              <a:buSzPct val="100000"/>
              <a:buFontTx/>
              <a:buNone/>
              <a:tabLst/>
              <a:defRPr/>
            </a:pPr>
            <a:r>
              <a:rPr kumimoji="0" lang="es-US" altLang="en-US" sz="2400" b="0" i="0" u="none" strike="noStrike" kern="1200" cap="none" spc="0" normalizeH="0" baseline="0" noProof="0" dirty="0">
                <a:ln>
                  <a:noFill/>
                </a:ln>
                <a:solidFill>
                  <a:srgbClr val="FFFFFF"/>
                </a:solidFill>
                <a:effectLst/>
                <a:uLnTx/>
                <a:uFillTx/>
                <a:latin typeface="Avenir LT Std 65 Medium" pitchFamily="34" charset="0"/>
                <a:cs typeface="Avenir LT Std 65 Medium" pitchFamily="34" charset="0"/>
              </a:rPr>
              <a:t>Completar a través de HeroX</a:t>
            </a:r>
          </a:p>
        </p:txBody>
      </p:sp>
      <p:sp>
        <p:nvSpPr>
          <p:cNvPr id="58850" name="Straight Connector 4">
            <a:extLst>
              <a:ext uri="{FF2B5EF4-FFF2-40B4-BE49-F238E27FC236}">
                <a16:creationId xmlns:a16="http://schemas.microsoft.com/office/drawing/2014/main" id="{C30C1224-0E24-B280-A9BF-C2ECF8A2CE50}"/>
              </a:ext>
            </a:extLst>
          </p:cNvPr>
          <p:cNvSpPr>
            <a:spLocks noChangeShapeType="1"/>
          </p:cNvSpPr>
          <p:nvPr/>
        </p:nvSpPr>
        <p:spPr bwMode="auto">
          <a:xfrm flipH="1">
            <a:off x="809625" y="1441450"/>
            <a:ext cx="8990013" cy="0"/>
          </a:xfrm>
          <a:prstGeom prst="line">
            <a:avLst/>
          </a:prstGeom>
          <a:noFill/>
          <a:ln w="41275" cap="flat" cmpd="dbl" algn="ctr">
            <a:solidFill>
              <a:srgbClr val="F9D637">
                <a:alpha val="54117"/>
              </a:srgbClr>
            </a:solidFill>
            <a:prstDash val="solid"/>
            <a:miter lim="800000"/>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58851" name="Title 1">
            <a:extLst>
              <a:ext uri="{FF2B5EF4-FFF2-40B4-BE49-F238E27FC236}">
                <a16:creationId xmlns:a16="http://schemas.microsoft.com/office/drawing/2014/main" id="{65E52FF6-43B0-E80F-BB97-C5A195EBB20E}"/>
              </a:ext>
            </a:extLst>
          </p:cNvPr>
          <p:cNvSpPr>
            <a:spLocks noChangeArrowheads="1"/>
          </p:cNvSpPr>
          <p:nvPr/>
        </p:nvSpPr>
        <p:spPr bwMode="auto">
          <a:xfrm>
            <a:off x="687388" y="711200"/>
            <a:ext cx="7018337" cy="72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defTabSz="685800">
              <a:defRPr>
                <a:solidFill>
                  <a:schemeClr val="tx1"/>
                </a:solidFill>
                <a:latin typeface="Calibri" panose="020F0502020204030204" pitchFamily="34" charset="0"/>
                <a:cs typeface="Arial" panose="020B0604020202020204" pitchFamily="34" charset="0"/>
              </a:defRPr>
            </a:lvl2pPr>
            <a:lvl3pPr defTabSz="685800">
              <a:defRPr>
                <a:solidFill>
                  <a:schemeClr val="tx1"/>
                </a:solidFill>
                <a:latin typeface="Calibri" panose="020F0502020204030204" pitchFamily="34" charset="0"/>
                <a:cs typeface="Arial" panose="020B0604020202020204" pitchFamily="34" charset="0"/>
              </a:defRPr>
            </a:lvl3pPr>
            <a:lvl4pPr defTabSz="685800">
              <a:defRPr>
                <a:solidFill>
                  <a:schemeClr val="tx1"/>
                </a:solidFill>
                <a:latin typeface="Calibri" panose="020F0502020204030204" pitchFamily="34" charset="0"/>
                <a:cs typeface="Arial" panose="020B0604020202020204" pitchFamily="34" charset="0"/>
              </a:defRPr>
            </a:lvl4pPr>
            <a:lvl5pPr defTabSz="685800">
              <a:defRPr>
                <a:solidFill>
                  <a:schemeClr val="tx1"/>
                </a:solidFill>
                <a:latin typeface="Calibri" panose="020F0502020204030204" pitchFamily="34" charset="0"/>
                <a:cs typeface="Arial" panose="020B0604020202020204" pitchFamily="34" charset="0"/>
              </a:defRPr>
            </a:lvl5pPr>
            <a:lvl6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Pct val="100000"/>
              <a:buFontTx/>
              <a:buNone/>
              <a:tabLst/>
              <a:defRPr/>
            </a:pPr>
            <a:r>
              <a:rPr kumimoji="0" lang="es-US" altLang="en-US" sz="4000" b="0" i="0" u="none" strike="noStrike" kern="1200" cap="none" spc="0" normalizeH="0" baseline="0" noProof="0" dirty="0">
                <a:ln>
                  <a:noFill/>
                </a:ln>
                <a:solidFill>
                  <a:srgbClr val="0070C0"/>
                </a:solidFill>
                <a:effectLst/>
                <a:uLnTx/>
                <a:uFillTx/>
                <a:latin typeface="Avenir LT Std 65 Medium" pitchFamily="34" charset="0"/>
                <a:cs typeface="Avenir LT Std 65 Medium" pitchFamily="34" charset="0"/>
              </a:rPr>
              <a:t>Portada</a:t>
            </a:r>
          </a:p>
          <a:p>
            <a:pPr marL="0" marR="0" lvl="0" indent="0" algn="l" defTabSz="685800" rtl="0" eaLnBrk="1" fontAlgn="base" latinLnBrk="0" hangingPunct="1">
              <a:lnSpc>
                <a:spcPct val="90000"/>
              </a:lnSpc>
              <a:spcBef>
                <a:spcPct val="0"/>
              </a:spcBef>
              <a:spcAft>
                <a:spcPct val="0"/>
              </a:spcAft>
              <a:buClrTx/>
              <a:buSzPct val="100000"/>
              <a:buFontTx/>
              <a:buNone/>
              <a:tabLst/>
              <a:defRPr/>
            </a:pPr>
            <a:endParaRPr kumimoji="0" lang="en-US" altLang="en-US" sz="4000" b="0" i="0" u="none" strike="noStrike" kern="1200" cap="none" spc="0" normalizeH="0" baseline="0" noProof="0" dirty="0">
              <a:ln>
                <a:noFill/>
              </a:ln>
              <a:solidFill>
                <a:srgbClr val="04334D"/>
              </a:solidFill>
              <a:effectLst/>
              <a:uLnTx/>
              <a:uFillTx/>
              <a:latin typeface="Franklin Gothic Medium" panose="020B0603020102020204" pitchFamily="34" charset="0"/>
              <a:cs typeface="Arial" panose="020B0604020202020204" pitchFamily="34" charset="0"/>
            </a:endParaRPr>
          </a:p>
        </p:txBody>
      </p:sp>
      <p:sp>
        <p:nvSpPr>
          <p:cNvPr id="58852" name="TextBox 8">
            <a:extLst>
              <a:ext uri="{FF2B5EF4-FFF2-40B4-BE49-F238E27FC236}">
                <a16:creationId xmlns:a16="http://schemas.microsoft.com/office/drawing/2014/main" id="{31B958C2-E51A-0C2E-3235-3488BCA8BDA1}"/>
              </a:ext>
            </a:extLst>
          </p:cNvPr>
          <p:cNvSpPr>
            <a:spLocks noChangeArrowheads="1"/>
          </p:cNvSpPr>
          <p:nvPr/>
        </p:nvSpPr>
        <p:spPr bwMode="auto">
          <a:xfrm>
            <a:off x="522288" y="1592264"/>
            <a:ext cx="4493592" cy="493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9413" indent="-379413">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Detalle la información básica sobre su material: </a:t>
            </a:r>
          </a:p>
          <a:p>
            <a:pPr marL="379413" marR="0" lvl="0" indent="-379413" algn="l" defTabSz="914400" rtl="0" eaLnBrk="1" fontAlgn="base" latinLnBrk="0" hangingPunct="1">
              <a:lnSpc>
                <a:spcPct val="100000"/>
              </a:lnSpc>
              <a:spcBef>
                <a:spcPct val="0"/>
              </a:spcBef>
              <a:spcAft>
                <a:spcPct val="0"/>
              </a:spcAft>
              <a:buClrTx/>
              <a:buSzPct val="100000"/>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Título de la entrega*</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Nombre de la organización* </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Ciudad* y estado* de la organización </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Dirección de la organización </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Código postal de nueve dígitos de la organización </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URL del sitio web de la organización*</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Número de registro</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Punto de contacto para información (nombre, correo electrónico, teléfono) </a:t>
            </a: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s-US" altLang="en-US" sz="1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Los elementos con asterisco (*) se harán públicos en HeroX.</a:t>
            </a:r>
          </a:p>
        </p:txBody>
      </p:sp>
      <p:pic>
        <p:nvPicPr>
          <p:cNvPr id="58853" name="Picture 2">
            <a:extLst>
              <a:ext uri="{FF2B5EF4-FFF2-40B4-BE49-F238E27FC236}">
                <a16:creationId xmlns:a16="http://schemas.microsoft.com/office/drawing/2014/main" id="{F19F0CF2-6A43-2C23-47CD-B1663924B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0" y="1652588"/>
            <a:ext cx="6069013" cy="398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80" name="Title 1">
            <a:extLst>
              <a:ext uri="{FF2B5EF4-FFF2-40B4-BE49-F238E27FC236}">
                <a16:creationId xmlns:a16="http://schemas.microsoft.com/office/drawing/2014/main" id="{7B162EBB-0D56-C4A0-0309-6EF542F7D554}"/>
              </a:ext>
            </a:extLst>
          </p:cNvPr>
          <p:cNvSpPr>
            <a:spLocks noChangeArrowheads="1"/>
          </p:cNvSpPr>
          <p:nvPr/>
        </p:nvSpPr>
        <p:spPr bwMode="auto">
          <a:xfrm>
            <a:off x="760413" y="720725"/>
            <a:ext cx="89916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defTabSz="685800">
              <a:defRPr>
                <a:solidFill>
                  <a:schemeClr val="tx1"/>
                </a:solidFill>
                <a:latin typeface="Calibri" panose="020F0502020204030204" pitchFamily="34" charset="0"/>
                <a:cs typeface="Arial" panose="020B0604020202020204" pitchFamily="34" charset="0"/>
              </a:defRPr>
            </a:lvl2pPr>
            <a:lvl3pPr defTabSz="685800">
              <a:defRPr>
                <a:solidFill>
                  <a:schemeClr val="tx1"/>
                </a:solidFill>
                <a:latin typeface="Calibri" panose="020F0502020204030204" pitchFamily="34" charset="0"/>
                <a:cs typeface="Arial" panose="020B0604020202020204" pitchFamily="34" charset="0"/>
              </a:defRPr>
            </a:lvl3pPr>
            <a:lvl4pPr defTabSz="685800">
              <a:defRPr>
                <a:solidFill>
                  <a:schemeClr val="tx1"/>
                </a:solidFill>
                <a:latin typeface="Calibri" panose="020F0502020204030204" pitchFamily="34" charset="0"/>
                <a:cs typeface="Arial" panose="020B0604020202020204" pitchFamily="34" charset="0"/>
              </a:defRPr>
            </a:lvl4pPr>
            <a:lvl5pPr defTabSz="685800">
              <a:defRPr>
                <a:solidFill>
                  <a:schemeClr val="tx1"/>
                </a:solidFill>
                <a:latin typeface="Calibri" panose="020F0502020204030204" pitchFamily="34" charset="0"/>
                <a:cs typeface="Arial" panose="020B0604020202020204" pitchFamily="34" charset="0"/>
              </a:defRPr>
            </a:lvl5pPr>
            <a:lvl6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Pct val="100000"/>
              <a:buFontTx/>
              <a:buNone/>
              <a:tabLst/>
              <a:defRPr/>
            </a:pPr>
            <a:r>
              <a:rPr kumimoji="0" lang="es-US" altLang="en-US" sz="4000" b="0" i="0" u="none" strike="noStrike" kern="1200" cap="none" spc="0" normalizeH="0" baseline="0" noProof="0" dirty="0">
                <a:ln>
                  <a:noFill/>
                </a:ln>
                <a:solidFill>
                  <a:srgbClr val="0070C0"/>
                </a:solidFill>
                <a:effectLst/>
                <a:uLnTx/>
                <a:uFillTx/>
                <a:latin typeface="Avenir LT Std 65 Medium" pitchFamily="34" charset="0"/>
                <a:cs typeface="Avenir LT Std 65 Medium" pitchFamily="34" charset="0"/>
              </a:rPr>
              <a:t>Narrativa</a:t>
            </a:r>
          </a:p>
          <a:p>
            <a:pPr marL="0" marR="0" lvl="0" indent="0" algn="l" defTabSz="685800" rtl="0" eaLnBrk="1" fontAlgn="base" latinLnBrk="0" hangingPunct="1">
              <a:lnSpc>
                <a:spcPct val="90000"/>
              </a:lnSpc>
              <a:spcBef>
                <a:spcPct val="0"/>
              </a:spcBef>
              <a:spcAft>
                <a:spcPct val="0"/>
              </a:spcAft>
              <a:buClrTx/>
              <a:buSzPct val="100000"/>
              <a:buFontTx/>
              <a:buNone/>
              <a:tabLst/>
              <a:defRPr/>
            </a:pPr>
            <a:endParaRPr kumimoji="0" lang="en-US" altLang="en-US" sz="4000" b="0" i="0" u="none" strike="noStrike" kern="1200" cap="none" spc="0" normalizeH="0" baseline="0" noProof="0" dirty="0">
              <a:ln>
                <a:noFill/>
              </a:ln>
              <a:solidFill>
                <a:srgbClr val="04334D"/>
              </a:solidFill>
              <a:effectLst/>
              <a:uLnTx/>
              <a:uFillTx/>
              <a:latin typeface="Franklin Gothic Medium" panose="020B0603020102020204" pitchFamily="34" charset="0"/>
              <a:cs typeface="Arial" panose="020B0604020202020204" pitchFamily="34" charset="0"/>
            </a:endParaRPr>
          </a:p>
        </p:txBody>
      </p:sp>
      <p:sp>
        <p:nvSpPr>
          <p:cNvPr id="59881" name="TextBox 8">
            <a:extLst>
              <a:ext uri="{FF2B5EF4-FFF2-40B4-BE49-F238E27FC236}">
                <a16:creationId xmlns:a16="http://schemas.microsoft.com/office/drawing/2014/main" id="{C37CBB73-CADC-4167-FAE5-D58315EEEBA2}"/>
              </a:ext>
            </a:extLst>
          </p:cNvPr>
          <p:cNvSpPr>
            <a:spLocks noChangeArrowheads="1"/>
          </p:cNvSpPr>
          <p:nvPr/>
        </p:nvSpPr>
        <p:spPr bwMode="auto">
          <a:xfrm>
            <a:off x="393700" y="1490663"/>
            <a:ext cx="4792663" cy="5322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defRPr/>
            </a:pPr>
            <a:r>
              <a:rPr kumimoji="0" lang="es-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Responda cada una de las preguntas en las dos áreas.</a:t>
            </a:r>
          </a:p>
          <a:p>
            <a:pPr marL="455613" marR="0" lvl="0" indent="-455613" algn="l" defTabSz="914400" rtl="0" eaLnBrk="1" fontAlgn="ctr" latinLnBrk="0" hangingPunct="1">
              <a:lnSpc>
                <a:spcPct val="100000"/>
              </a:lnSpc>
              <a:spcBef>
                <a:spcPct val="0"/>
              </a:spcBef>
              <a:spcAft>
                <a:spcPct val="0"/>
              </a:spcAft>
              <a:buClrTx/>
              <a:buSzPct val="100000"/>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5613" marR="0" lvl="0" indent="-455613" algn="l" defTabSz="914400" rtl="0" eaLnBrk="1" fontAlgn="ctr"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1" i="0" u="none" strike="noStrike" kern="1200" cap="none" spc="-30" normalizeH="0" baseline="0" noProof="0" dirty="0">
                <a:ln>
                  <a:noFill/>
                </a:ln>
                <a:solidFill>
                  <a:srgbClr val="000000"/>
                </a:solidFill>
                <a:effectLst/>
                <a:uLnTx/>
                <a:uFillTx/>
                <a:latin typeface="Arial" panose="020B0604020202020204" pitchFamily="34" charset="0"/>
                <a:cs typeface="Arial" panose="020B0604020202020204" pitchFamily="34" charset="0"/>
              </a:rPr>
              <a:t>Organización y equipo: </a:t>
            </a:r>
            <a:r>
              <a:rPr kumimoji="0" lang="es-US" altLang="en-US" sz="1800" b="0" i="0" u="none" strike="noStrike" kern="1200" cap="none" spc="-30" normalizeH="0" baseline="0" noProof="0" dirty="0">
                <a:ln>
                  <a:noFill/>
                </a:ln>
                <a:solidFill>
                  <a:srgbClr val="000000"/>
                </a:solidFill>
                <a:effectLst/>
                <a:uLnTx/>
                <a:uFillTx/>
                <a:latin typeface="Arial" panose="020B0604020202020204" pitchFamily="34" charset="0"/>
                <a:cs typeface="Arial" panose="020B0604020202020204" pitchFamily="34" charset="0"/>
              </a:rPr>
              <a:t>describa su organización, los miembros del equipo participantes, la experiencia previa, las asociaciones comunitarias y cómo su organización se ajusta a los objetivos del premio.</a:t>
            </a:r>
          </a:p>
          <a:p>
            <a:pPr marL="455613" marR="0" lvl="0" indent="-455613" algn="l" defTabSz="914400" rtl="0" eaLnBrk="1" fontAlgn="ctr" latinLnBrk="0" hangingPunct="1">
              <a:lnSpc>
                <a:spcPct val="100000"/>
              </a:lnSpc>
              <a:spcBef>
                <a:spcPct val="0"/>
              </a:spcBef>
              <a:spcAft>
                <a:spcPct val="0"/>
              </a:spcAft>
              <a:buClrTx/>
              <a:buSzPct val="100000"/>
              <a:buFontTx/>
              <a:buNone/>
              <a:tabLst/>
              <a:defRPr/>
            </a:pPr>
            <a:endParaRPr kumimoji="0" lang="en-US" altLang="en-US" sz="1800" b="0" i="0" u="none" strike="noStrike" kern="1200" cap="none" spc="-3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5613" marR="0" lvl="0" indent="-455613" algn="l" defTabSz="914400" rtl="0" eaLnBrk="1" fontAlgn="ctr"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1800" b="1" i="0" u="none" strike="noStrike" kern="1200" cap="none" spc="-30" normalizeH="0" baseline="0" noProof="0" dirty="0">
                <a:ln>
                  <a:noFill/>
                </a:ln>
                <a:solidFill>
                  <a:srgbClr val="000000"/>
                </a:solidFill>
                <a:effectLst/>
                <a:uLnTx/>
                <a:uFillTx/>
                <a:latin typeface="Arial" panose="020B0604020202020204" pitchFamily="34" charset="0"/>
                <a:cs typeface="Arial" panose="020B0604020202020204" pitchFamily="34" charset="0"/>
              </a:rPr>
              <a:t>Plan estratégico y enfoque de involucramiento comunitario para la Fase 2: </a:t>
            </a:r>
            <a:r>
              <a:rPr kumimoji="0" lang="es-US" altLang="en-US" sz="1800" b="0" i="0" u="none" strike="noStrike" kern="1200" cap="none" spc="-30" normalizeH="0" baseline="0" noProof="0" dirty="0">
                <a:ln>
                  <a:noFill/>
                </a:ln>
                <a:solidFill>
                  <a:srgbClr val="000000"/>
                </a:solidFill>
                <a:effectLst/>
                <a:uLnTx/>
                <a:uFillTx/>
                <a:latin typeface="Arial" panose="020B0604020202020204" pitchFamily="34" charset="0"/>
                <a:cs typeface="Arial" panose="020B0604020202020204" pitchFamily="34" charset="0"/>
              </a:rPr>
              <a:t>su plan para involucrar y trabajar con las comunidades para llevar a cabo la divulgación del programa, la educación y el procesamiento completo de la admisión de los hogares puertorriqueños calificados para la energía solar residencial. </a:t>
            </a:r>
          </a:p>
          <a:p>
            <a:pPr marL="455613" marR="0" lvl="0" indent="-455613" algn="l" defTabSz="914400" rtl="0" eaLnBrk="1" fontAlgn="base" latinLnBrk="0" hangingPunct="1">
              <a:lnSpc>
                <a:spcPct val="100000"/>
              </a:lnSpc>
              <a:spcBef>
                <a:spcPct val="0"/>
              </a:spcBef>
              <a:spcAft>
                <a:spcPct val="0"/>
              </a:spcAft>
              <a:buClrTx/>
              <a:buSzPct val="100000"/>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9882" name="Picture 3">
            <a:extLst>
              <a:ext uri="{FF2B5EF4-FFF2-40B4-BE49-F238E27FC236}">
                <a16:creationId xmlns:a16="http://schemas.microsoft.com/office/drawing/2014/main" id="{8B8EDC26-EF90-A267-8A5F-DE093DDF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44588"/>
            <a:ext cx="6608763" cy="556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883" name="TextBox 4">
            <a:extLst>
              <a:ext uri="{FF2B5EF4-FFF2-40B4-BE49-F238E27FC236}">
                <a16:creationId xmlns:a16="http://schemas.microsoft.com/office/drawing/2014/main" id="{6B4F43FC-E65B-9863-262E-991A06FCEADC}"/>
              </a:ext>
            </a:extLst>
          </p:cNvPr>
          <p:cNvSpPr>
            <a:spLocks noChangeArrowheads="1"/>
          </p:cNvSpPr>
          <p:nvPr/>
        </p:nvSpPr>
        <p:spPr bwMode="auto">
          <a:xfrm>
            <a:off x="6499225" y="558800"/>
            <a:ext cx="4841875" cy="457200"/>
          </a:xfrm>
          <a:prstGeom prst="rect">
            <a:avLst/>
          </a:prstGeom>
          <a:solidFill>
            <a:srgbClr val="2460AD"/>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8013">
              <a:defRPr>
                <a:solidFill>
                  <a:schemeClr val="tx1"/>
                </a:solidFill>
                <a:latin typeface="Calibri" panose="020F0502020204030204" pitchFamily="34" charset="0"/>
                <a:cs typeface="Arial" panose="020B0604020202020204" pitchFamily="34" charset="0"/>
              </a:defRPr>
            </a:lvl1pPr>
            <a:lvl2pPr defTabSz="608013">
              <a:defRPr>
                <a:solidFill>
                  <a:schemeClr val="tx1"/>
                </a:solidFill>
                <a:latin typeface="Calibri" panose="020F0502020204030204" pitchFamily="34" charset="0"/>
                <a:cs typeface="Arial" panose="020B0604020202020204" pitchFamily="34" charset="0"/>
              </a:defRPr>
            </a:lvl2pPr>
            <a:lvl3pPr defTabSz="608013">
              <a:defRPr>
                <a:solidFill>
                  <a:schemeClr val="tx1"/>
                </a:solidFill>
                <a:latin typeface="Calibri" panose="020F0502020204030204" pitchFamily="34" charset="0"/>
                <a:cs typeface="Arial" panose="020B0604020202020204" pitchFamily="34" charset="0"/>
              </a:defRPr>
            </a:lvl3pPr>
            <a:lvl4pPr defTabSz="608013">
              <a:defRPr>
                <a:solidFill>
                  <a:schemeClr val="tx1"/>
                </a:solidFill>
                <a:latin typeface="Calibri" panose="020F0502020204030204" pitchFamily="34" charset="0"/>
                <a:cs typeface="Arial" panose="020B0604020202020204" pitchFamily="34" charset="0"/>
              </a:defRPr>
            </a:lvl4pPr>
            <a:lvl5pPr defTabSz="608013">
              <a:defRPr>
                <a:solidFill>
                  <a:schemeClr val="tx1"/>
                </a:solidFill>
                <a:latin typeface="Calibri" panose="020F0502020204030204" pitchFamily="34" charset="0"/>
                <a:cs typeface="Arial" panose="020B0604020202020204" pitchFamily="34" charset="0"/>
              </a:defRPr>
            </a:lvl5pPr>
            <a:lvl6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608013"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ctr" defTabSz="608013" rtl="0" eaLnBrk="1" fontAlgn="base" latinLnBrk="0" hangingPunct="1">
              <a:lnSpc>
                <a:spcPct val="100000"/>
              </a:lnSpc>
              <a:spcBef>
                <a:spcPct val="0"/>
              </a:spcBef>
              <a:spcAft>
                <a:spcPct val="0"/>
              </a:spcAft>
              <a:buClrTx/>
              <a:buSzPct val="100000"/>
              <a:buFontTx/>
              <a:buNone/>
              <a:tabLst/>
              <a:defRPr/>
            </a:pPr>
            <a:r>
              <a:rPr kumimoji="0" lang="es-US" altLang="en-US" sz="2400" b="0" i="0" u="none" strike="noStrike" kern="1200" cap="none" spc="0" normalizeH="0" baseline="0" noProof="0" dirty="0">
                <a:ln>
                  <a:noFill/>
                </a:ln>
                <a:solidFill>
                  <a:srgbClr val="FFFFFF"/>
                </a:solidFill>
                <a:effectLst/>
                <a:uLnTx/>
                <a:uFillTx/>
                <a:latin typeface="Avenir LT Std 65 Medium" pitchFamily="34" charset="0"/>
                <a:cs typeface="Avenir LT Std 65 Medium" pitchFamily="34" charset="0"/>
              </a:rPr>
              <a:t>5,000 palabras como máximo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39" name="Straight Connector 4">
            <a:extLst>
              <a:ext uri="{FF2B5EF4-FFF2-40B4-BE49-F238E27FC236}">
                <a16:creationId xmlns:a16="http://schemas.microsoft.com/office/drawing/2014/main" id="{89321DDA-CAC8-210F-73DA-B812A603CF37}"/>
              </a:ext>
            </a:extLst>
          </p:cNvPr>
          <p:cNvSpPr>
            <a:spLocks noChangeShapeType="1"/>
          </p:cNvSpPr>
          <p:nvPr/>
        </p:nvSpPr>
        <p:spPr bwMode="auto">
          <a:xfrm flipH="1">
            <a:off x="1322388" y="1452563"/>
            <a:ext cx="8991600" cy="0"/>
          </a:xfrm>
          <a:prstGeom prst="line">
            <a:avLst/>
          </a:prstGeom>
          <a:noFill/>
          <a:ln w="41275" cap="flat" cmpd="dbl" algn="ctr">
            <a:solidFill>
              <a:srgbClr val="F9D637">
                <a:alpha val="54117"/>
              </a:srgbClr>
            </a:solidFill>
            <a:prstDash val="solid"/>
            <a:miter lim="800000"/>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61940" name="Title 1">
            <a:extLst>
              <a:ext uri="{FF2B5EF4-FFF2-40B4-BE49-F238E27FC236}">
                <a16:creationId xmlns:a16="http://schemas.microsoft.com/office/drawing/2014/main" id="{D2039A8D-627E-61F5-1526-BA82717296E1}"/>
              </a:ext>
            </a:extLst>
          </p:cNvPr>
          <p:cNvSpPr>
            <a:spLocks noChangeArrowheads="1"/>
          </p:cNvSpPr>
          <p:nvPr/>
        </p:nvSpPr>
        <p:spPr bwMode="auto">
          <a:xfrm>
            <a:off x="966788" y="644525"/>
            <a:ext cx="10424057" cy="72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defTabSz="685800">
              <a:defRPr>
                <a:solidFill>
                  <a:schemeClr val="tx1"/>
                </a:solidFill>
                <a:latin typeface="Calibri" panose="020F0502020204030204" pitchFamily="34" charset="0"/>
                <a:cs typeface="Arial" panose="020B0604020202020204" pitchFamily="34" charset="0"/>
              </a:defRPr>
            </a:lvl2pPr>
            <a:lvl3pPr defTabSz="685800">
              <a:defRPr>
                <a:solidFill>
                  <a:schemeClr val="tx1"/>
                </a:solidFill>
                <a:latin typeface="Calibri" panose="020F0502020204030204" pitchFamily="34" charset="0"/>
                <a:cs typeface="Arial" panose="020B0604020202020204" pitchFamily="34" charset="0"/>
              </a:defRPr>
            </a:lvl3pPr>
            <a:lvl4pPr defTabSz="685800">
              <a:defRPr>
                <a:solidFill>
                  <a:schemeClr val="tx1"/>
                </a:solidFill>
                <a:latin typeface="Calibri" panose="020F0502020204030204" pitchFamily="34" charset="0"/>
                <a:cs typeface="Arial" panose="020B0604020202020204" pitchFamily="34" charset="0"/>
              </a:defRPr>
            </a:lvl4pPr>
            <a:lvl5pPr defTabSz="685800">
              <a:defRPr>
                <a:solidFill>
                  <a:schemeClr val="tx1"/>
                </a:solidFill>
                <a:latin typeface="Calibri" panose="020F0502020204030204" pitchFamily="34" charset="0"/>
                <a:cs typeface="Arial" panose="020B0604020202020204" pitchFamily="34" charset="0"/>
              </a:defRPr>
            </a:lvl5pPr>
            <a:lvl6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685800"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Pct val="100000"/>
              <a:buFontTx/>
              <a:buNone/>
              <a:tabLst/>
              <a:defRPr/>
            </a:pPr>
            <a:r>
              <a:rPr kumimoji="0" lang="es-US" altLang="en-US" sz="4000" b="0" i="0" u="none" strike="noStrike" kern="1200" cap="none" spc="0" normalizeH="0" baseline="0" noProof="0" dirty="0">
                <a:ln>
                  <a:noFill/>
                </a:ln>
                <a:solidFill>
                  <a:srgbClr val="0070C0"/>
                </a:solidFill>
                <a:effectLst/>
                <a:uLnTx/>
                <a:uFillTx/>
                <a:latin typeface="Avenir LT Std 65 Medium" pitchFamily="34" charset="0"/>
                <a:cs typeface="Avenir LT Std 65 Medium" pitchFamily="34" charset="0"/>
              </a:rPr>
              <a:t>Capacitación en persona obligatoria</a:t>
            </a:r>
          </a:p>
          <a:p>
            <a:pPr marL="0" marR="0" lvl="0" indent="0" algn="l" defTabSz="685800" rtl="0" eaLnBrk="1" fontAlgn="base" latinLnBrk="0" hangingPunct="1">
              <a:lnSpc>
                <a:spcPct val="90000"/>
              </a:lnSpc>
              <a:spcBef>
                <a:spcPct val="0"/>
              </a:spcBef>
              <a:spcAft>
                <a:spcPct val="0"/>
              </a:spcAft>
              <a:buClrTx/>
              <a:buSzPct val="100000"/>
              <a:buFontTx/>
              <a:buNone/>
              <a:tabLst/>
              <a:defRPr/>
            </a:pPr>
            <a:endParaRPr kumimoji="0" lang="en-US" altLang="en-US" sz="4000" b="0" i="0" u="none" strike="noStrike" kern="1200" cap="none" spc="0" normalizeH="0" baseline="0" noProof="0" dirty="0">
              <a:ln>
                <a:noFill/>
              </a:ln>
              <a:solidFill>
                <a:srgbClr val="04334D"/>
              </a:solidFill>
              <a:effectLst/>
              <a:uLnTx/>
              <a:uFillTx/>
              <a:latin typeface="Franklin Gothic Medium" panose="020B0603020102020204" pitchFamily="34" charset="0"/>
              <a:cs typeface="Arial" panose="020B0604020202020204" pitchFamily="34" charset="0"/>
            </a:endParaRPr>
          </a:p>
        </p:txBody>
      </p:sp>
      <p:sp>
        <p:nvSpPr>
          <p:cNvPr id="61941" name="TextBox 8">
            <a:extLst>
              <a:ext uri="{FF2B5EF4-FFF2-40B4-BE49-F238E27FC236}">
                <a16:creationId xmlns:a16="http://schemas.microsoft.com/office/drawing/2014/main" id="{75F89B2E-C347-F531-E769-609FA908A605}"/>
              </a:ext>
            </a:extLst>
          </p:cNvPr>
          <p:cNvSpPr>
            <a:spLocks noChangeArrowheads="1"/>
          </p:cNvSpPr>
          <p:nvPr/>
        </p:nvSpPr>
        <p:spPr bwMode="auto">
          <a:xfrm>
            <a:off x="649288" y="2049463"/>
            <a:ext cx="6310808" cy="442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9413" indent="-379413">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Los ganadores de la Fase 1 deberán asistir a esta capacitación para avanzar a la Fase 2. </a:t>
            </a:r>
          </a:p>
          <a:p>
            <a:pPr marL="379413" marR="0" lvl="0" indent="-379413" algn="l" defTabSz="914400" rtl="0" eaLnBrk="1" fontAlgn="base" latinLnBrk="0" hangingPunct="1">
              <a:lnSpc>
                <a:spcPct val="100000"/>
              </a:lnSpc>
              <a:spcBef>
                <a:spcPct val="0"/>
              </a:spcBef>
              <a:spcAft>
                <a:spcPct val="0"/>
              </a:spcAft>
              <a:buClrTx/>
              <a:buSzPct val="100000"/>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10" normalizeH="0" baseline="0" noProof="0" dirty="0">
                <a:ln>
                  <a:noFill/>
                </a:ln>
                <a:solidFill>
                  <a:srgbClr val="000000"/>
                </a:solidFill>
                <a:effectLst/>
                <a:uLnTx/>
                <a:uFillTx/>
                <a:latin typeface="Arial" panose="020B0604020202020204" pitchFamily="34" charset="0"/>
                <a:cs typeface="Arial" panose="020B0604020202020204" pitchFamily="34" charset="0"/>
              </a:rPr>
              <a:t>Es una oportunidad en persona en Puerto Rico para que los equipos premiados revisen la información y las herramientas clave para el despliegue de la Fase 2.</a:t>
            </a:r>
          </a:p>
          <a:p>
            <a:pPr marL="379413" marR="0" lvl="0" indent="-379413" algn="l" defTabSz="914400" rtl="0" eaLnBrk="1" fontAlgn="base" latinLnBrk="0" hangingPunct="1">
              <a:lnSpc>
                <a:spcPct val="100000"/>
              </a:lnSpc>
              <a:spcBef>
                <a:spcPct val="0"/>
              </a:spcBef>
              <a:spcAft>
                <a:spcPct val="0"/>
              </a:spcAft>
              <a:buClrTx/>
              <a:buSzPct val="100000"/>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79413" marR="0" lvl="0"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Los Embajadores recibirán un certificado de finalización y se reunirán con un mentor del DOE para analizar los planes de implementación finales y verificar su competencia en la materia.</a:t>
            </a:r>
          </a:p>
          <a:p>
            <a:pPr marL="379413" marR="0" lvl="0" indent="-379413" algn="l" defTabSz="914400" rtl="0" eaLnBrk="1" fontAlgn="base" latinLnBrk="0" hangingPunct="1">
              <a:lnSpc>
                <a:spcPct val="100000"/>
              </a:lnSpc>
              <a:spcBef>
                <a:spcPct val="0"/>
              </a:spcBef>
              <a:spcAft>
                <a:spcPct val="0"/>
              </a:spcAft>
              <a:buClrTx/>
              <a:buSzPct val="100000"/>
              <a:buFontTx/>
              <a:buNone/>
              <a:tabLst/>
              <a:defRPr/>
            </a:pPr>
            <a:endParaRPr kumimoji="0" lang="en-US" altLang="en-US" sz="2400" b="0" i="0" u="none" strike="noStrike" kern="1200" cap="none" spc="0" normalizeH="0" baseline="0" noProof="0" dirty="0">
              <a:ln>
                <a:noFill/>
              </a:ln>
              <a:solidFill>
                <a:srgbClr val="01344F"/>
              </a:solidFill>
              <a:effectLst/>
              <a:uLnTx/>
              <a:uFillTx/>
              <a:latin typeface="Arial" panose="020B0604020202020204" pitchFamily="34" charset="0"/>
              <a:cs typeface="Arial" panose="020B0604020202020204" pitchFamily="34" charset="0"/>
            </a:endParaRPr>
          </a:p>
        </p:txBody>
      </p:sp>
      <p:graphicFrame>
        <p:nvGraphicFramePr>
          <p:cNvPr id="61942" name="Table 3">
            <a:extLst>
              <a:ext uri="{FF2B5EF4-FFF2-40B4-BE49-F238E27FC236}">
                <a16:creationId xmlns:a16="http://schemas.microsoft.com/office/drawing/2014/main" id="{17D84DEB-64F0-080F-A86A-E46C2E6CD129}"/>
              </a:ext>
            </a:extLst>
          </p:cNvPr>
          <p:cNvGraphicFramePr>
            <a:graphicFrameLocks noGrp="1"/>
          </p:cNvGraphicFramePr>
          <p:nvPr>
            <p:extLst>
              <p:ext uri="{D42A27DB-BD31-4B8C-83A1-F6EECF244321}">
                <p14:modId xmlns:p14="http://schemas.microsoft.com/office/powerpoint/2010/main" val="3164170777"/>
              </p:ext>
            </p:extLst>
          </p:nvPr>
        </p:nvGraphicFramePr>
        <p:xfrm>
          <a:off x="7213600" y="1938337"/>
          <a:ext cx="3897313" cy="762000"/>
        </p:xfrm>
        <a:graphic>
          <a:graphicData uri="http://schemas.openxmlformats.org/drawingml/2006/table">
            <a:tbl>
              <a:tblPr/>
              <a:tblGrid>
                <a:gridCol w="3897313">
                  <a:extLst>
                    <a:ext uri="{9D8B030D-6E8A-4147-A177-3AD203B41FA5}">
                      <a16:colId xmlns:a16="http://schemas.microsoft.com/office/drawing/2014/main" val="3222539576"/>
                    </a:ext>
                  </a:extLst>
                </a:gridCol>
              </a:tblGrid>
              <a:tr h="493713">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0000"/>
                        </a:lnSpc>
                        <a:spcBef>
                          <a:spcPct val="0"/>
                        </a:spcBef>
                        <a:spcAft>
                          <a:spcPct val="0"/>
                        </a:spcAft>
                        <a:buClrTx/>
                        <a:buSzPct val="100000"/>
                        <a:buFontTx/>
                        <a:buNone/>
                        <a:tabLst/>
                      </a:pPr>
                      <a:r>
                        <a:rPr kumimoji="0" lang="es-US" altLang="en-US" sz="2100" b="0" i="0" u="none" strike="noStrike" cap="none" normalizeH="0" baseline="0" dirty="0">
                          <a:ln>
                            <a:noFill/>
                          </a:ln>
                          <a:solidFill>
                            <a:srgbClr val="FFFFFF"/>
                          </a:solidFill>
                          <a:effectLst/>
                          <a:latin typeface="Avenir LT Std 65 Medium" pitchFamily="34" charset="0"/>
                          <a:cs typeface="Avenir LT Std 65 Medium" pitchFamily="34" charset="0"/>
                        </a:rPr>
                        <a:t>Otoño 2023 – </a:t>
                      </a:r>
                      <a:br>
                        <a:rPr kumimoji="0" lang="es-US" altLang="en-US" sz="2100" b="0" i="0" u="none" strike="noStrike" cap="none" normalizeH="0" baseline="0" dirty="0">
                          <a:ln>
                            <a:noFill/>
                          </a:ln>
                          <a:solidFill>
                            <a:srgbClr val="FFFFFF"/>
                          </a:solidFill>
                          <a:effectLst/>
                          <a:latin typeface="Avenir LT Std 65 Medium" pitchFamily="34" charset="0"/>
                          <a:cs typeface="Avenir LT Std 65 Medium" pitchFamily="34" charset="0"/>
                        </a:rPr>
                      </a:br>
                      <a:r>
                        <a:rPr kumimoji="0" lang="es-US" altLang="en-US" sz="2100" b="0" i="0" u="none" strike="noStrike" cap="none" normalizeH="0" baseline="0" dirty="0">
                          <a:ln>
                            <a:noFill/>
                          </a:ln>
                          <a:solidFill>
                            <a:srgbClr val="FFFFFF"/>
                          </a:solidFill>
                          <a:effectLst/>
                          <a:latin typeface="Avenir LT Std 65 Medium" pitchFamily="34" charset="0"/>
                          <a:cs typeface="Avenir LT Std 65 Medium" pitchFamily="34" charset="0"/>
                        </a:rPr>
                        <a:t>Fecha por determinar</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94499148"/>
                  </a:ext>
                </a:extLst>
              </a:tr>
            </a:tbl>
          </a:graphicData>
        </a:graphic>
      </p:graphicFrame>
      <p:sp>
        <p:nvSpPr>
          <p:cNvPr id="61948" name="TextBox 3">
            <a:extLst>
              <a:ext uri="{FF2B5EF4-FFF2-40B4-BE49-F238E27FC236}">
                <a16:creationId xmlns:a16="http://schemas.microsoft.com/office/drawing/2014/main" id="{6666364C-2ED5-526F-4E8E-3368D6450C76}"/>
              </a:ext>
            </a:extLst>
          </p:cNvPr>
          <p:cNvSpPr>
            <a:spLocks noChangeArrowheads="1"/>
          </p:cNvSpPr>
          <p:nvPr/>
        </p:nvSpPr>
        <p:spPr bwMode="auto">
          <a:xfrm>
            <a:off x="7191906" y="2798926"/>
            <a:ext cx="4664733"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989013" indent="-379413">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Temas a tratar durante la formación:</a:t>
            </a:r>
          </a:p>
          <a:p>
            <a:pPr marL="989013" marR="0" lvl="1"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Energía solar y su almacenamiento 101</a:t>
            </a:r>
          </a:p>
          <a:p>
            <a:pPr marL="989013" marR="0" lvl="1"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Elegibilidad estructural</a:t>
            </a:r>
          </a:p>
          <a:p>
            <a:pPr marL="989013" marR="0" lvl="1"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Recopilación de información</a:t>
            </a:r>
          </a:p>
          <a:p>
            <a:pPr marL="989013" marR="0" lvl="1"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Capacitación técnica</a:t>
            </a:r>
          </a:p>
          <a:p>
            <a:pPr marL="989013" marR="0" lvl="1"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Flujo de la comunicación</a:t>
            </a:r>
          </a:p>
          <a:p>
            <a:pPr marL="989013" marR="0" lvl="1" indent="-379413"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s-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Involucramiento de la comunidad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89" name="Title 2">
            <a:extLst>
              <a:ext uri="{FF2B5EF4-FFF2-40B4-BE49-F238E27FC236}">
                <a16:creationId xmlns:a16="http://schemas.microsoft.com/office/drawing/2014/main" id="{7F35E617-8926-86B9-259A-EB3A87E06A8A}"/>
              </a:ext>
            </a:extLst>
          </p:cNvPr>
          <p:cNvSpPr>
            <a:spLocks noGrp="1" noChangeArrowheads="1"/>
          </p:cNvSpPr>
          <p:nvPr>
            <p:ph type="title" idx="4294967295"/>
          </p:nvPr>
        </p:nvSpPr>
        <p:spPr>
          <a:xfrm>
            <a:off x="719138" y="415925"/>
            <a:ext cx="7031037" cy="1084263"/>
          </a:xfrm>
          <a:ln/>
        </p:spPr>
        <p:txBody>
          <a:bodyPr/>
          <a:lstStyle/>
          <a:p>
            <a:r>
              <a:rPr lang="es-US" altLang="en-US" sz="4000" dirty="0">
                <a:cs typeface="Avenir LT Std 65 Medium" pitchFamily="34" charset="0"/>
              </a:rPr>
              <a:t>Demostración en vivo de HeroX</a:t>
            </a:r>
          </a:p>
        </p:txBody>
      </p:sp>
      <p:sp>
        <p:nvSpPr>
          <p:cNvPr id="56790" name="TextBox 3">
            <a:extLst>
              <a:ext uri="{FF2B5EF4-FFF2-40B4-BE49-F238E27FC236}">
                <a16:creationId xmlns:a16="http://schemas.microsoft.com/office/drawing/2014/main" id="{61181A93-E3C6-BE4D-457C-1EB8730C906A}"/>
              </a:ext>
            </a:extLst>
          </p:cNvPr>
          <p:cNvSpPr>
            <a:spLocks noChangeArrowheads="1"/>
          </p:cNvSpPr>
          <p:nvPr/>
        </p:nvSpPr>
        <p:spPr bwMode="auto">
          <a:xfrm>
            <a:off x="465138" y="5715000"/>
            <a:ext cx="8682037" cy="671513"/>
          </a:xfrm>
          <a:prstGeom prst="rect">
            <a:avLst/>
          </a:prstGeom>
          <a:solidFill>
            <a:srgbClr val="CDDEF5"/>
          </a:solidFill>
          <a:ln>
            <a:noFill/>
          </a:ln>
          <a:effectLst/>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Pct val="100000"/>
              <a:buFontTx/>
              <a:buNone/>
              <a:tabLst/>
              <a:defRPr/>
            </a:pPr>
            <a:r>
              <a:rPr kumimoji="0" lang="es-US" altLang="en-US" sz="19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Regístrese para el premio y lea el documento de las reglas oficiales en:</a:t>
            </a:r>
            <a:r>
              <a:rPr kumimoji="0" lang="es-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s-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3"/>
              </a:rPr>
              <a:t> </a:t>
            </a:r>
            <a:r>
              <a:rPr kumimoji="0" lang="es-US" altLang="en-US" sz="19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https://www.herox.com/solarambassador</a:t>
            </a:r>
            <a:r>
              <a:rPr kumimoji="0" lang="es-US" altLang="en-US" sz="19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kumimoji="0" lang="es-US" altLang="en-US" sz="19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p:txBody>
      </p:sp>
      <p:pic>
        <p:nvPicPr>
          <p:cNvPr id="56791" name="Picture 6">
            <a:extLst>
              <a:ext uri="{FF2B5EF4-FFF2-40B4-BE49-F238E27FC236}">
                <a16:creationId xmlns:a16="http://schemas.microsoft.com/office/drawing/2014/main" id="{DFF5ABDC-BBFD-255E-38B8-3A48499667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09"/>
          <a:stretch>
            <a:fillRect/>
          </a:stretch>
        </p:blipFill>
        <p:spPr bwMode="auto">
          <a:xfrm>
            <a:off x="471488" y="1343025"/>
            <a:ext cx="8674100" cy="418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906182" y="2283256"/>
            <a:ext cx="6521824" cy="1093167"/>
          </a:xfrm>
        </p:spPr>
        <p:txBody>
          <a:bodyPr/>
          <a:lstStyle/>
          <a:p>
            <a:r>
              <a:rPr lang="es-ES" dirty="0"/>
              <a:t>Descripción general del mapa comunitario de última milla</a:t>
            </a:r>
            <a:endParaRPr lang="en-US" dirty="0"/>
          </a:p>
        </p:txBody>
      </p:sp>
    </p:spTree>
    <p:extLst>
      <p:ext uri="{BB962C8B-B14F-4D97-AF65-F5344CB8AC3E}">
        <p14:creationId xmlns:p14="http://schemas.microsoft.com/office/powerpoint/2010/main" val="22435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9BB9-D461-6329-77D6-7959AE6B9122}"/>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50" b="0" i="0" u="none" strike="noStrike" kern="1200" cap="none" spc="0" normalizeH="0" baseline="0" noProof="0" dirty="0" err="1">
                <a:ln>
                  <a:noFill/>
                </a:ln>
                <a:solidFill>
                  <a:srgbClr val="0070C0"/>
                </a:solidFill>
                <a:effectLst/>
                <a:uLnTx/>
                <a:uFillTx/>
                <a:latin typeface="Avenir LT Std 65 Medium"/>
                <a:ea typeface="+mn-ea"/>
                <a:cs typeface="+mn-cs"/>
              </a:rPr>
              <a:t>Interpretación</a:t>
            </a:r>
            <a:r>
              <a:rPr kumimoji="0" lang="en-US" sz="4850" b="0" i="0" u="none" strike="noStrike" kern="1200" cap="none" spc="0" normalizeH="0" baseline="0" noProof="0" dirty="0">
                <a:ln>
                  <a:noFill/>
                </a:ln>
                <a:solidFill>
                  <a:srgbClr val="0070C0"/>
                </a:solidFill>
                <a:effectLst/>
                <a:uLnTx/>
                <a:uFillTx/>
                <a:latin typeface="Avenir LT Std 65 Medium"/>
                <a:ea typeface="+mn-ea"/>
                <a:cs typeface="+mn-cs"/>
              </a:rPr>
              <a:t> </a:t>
            </a:r>
            <a:r>
              <a:rPr kumimoji="0" lang="en-US" sz="4850" b="0" i="0" u="none" strike="noStrike" kern="1200" cap="none" spc="0" normalizeH="0" baseline="0" noProof="0" dirty="0" err="1">
                <a:ln>
                  <a:noFill/>
                </a:ln>
                <a:solidFill>
                  <a:srgbClr val="0070C0"/>
                </a:solidFill>
                <a:effectLst/>
                <a:uLnTx/>
                <a:uFillTx/>
                <a:latin typeface="Avenir LT Std 65 Medium"/>
                <a:ea typeface="+mn-ea"/>
                <a:cs typeface="+mn-cs"/>
              </a:rPr>
              <a:t>en</a:t>
            </a:r>
            <a:r>
              <a:rPr kumimoji="0" lang="en-US" sz="4850" b="0" i="0" u="none" strike="noStrike" kern="1200" cap="none" spc="0" normalizeH="0" baseline="0" noProof="0" dirty="0">
                <a:ln>
                  <a:noFill/>
                </a:ln>
                <a:solidFill>
                  <a:srgbClr val="0070C0"/>
                </a:solidFill>
                <a:effectLst/>
                <a:uLnTx/>
                <a:uFillTx/>
                <a:latin typeface="Avenir LT Std 65 Medium"/>
                <a:ea typeface="+mn-ea"/>
                <a:cs typeface="+mn-cs"/>
              </a:rPr>
              <a:t> </a:t>
            </a:r>
            <a:r>
              <a:rPr kumimoji="0" lang="en-US" sz="4850" b="0" i="0" u="none" strike="noStrike" kern="1200" cap="none" spc="0" normalizeH="0" baseline="0" noProof="0" dirty="0" err="1">
                <a:ln>
                  <a:noFill/>
                </a:ln>
                <a:solidFill>
                  <a:srgbClr val="0070C0"/>
                </a:solidFill>
                <a:effectLst/>
                <a:uLnTx/>
                <a:uFillTx/>
                <a:latin typeface="Avenir LT Std 65 Medium"/>
                <a:ea typeface="+mn-ea"/>
                <a:cs typeface="+mn-cs"/>
              </a:rPr>
              <a:t>español</a:t>
            </a:r>
            <a:r>
              <a:rPr kumimoji="0" lang="en-US" sz="4850" b="0" i="0" u="none" strike="noStrike" kern="1200" cap="none" spc="0" normalizeH="0" baseline="0" noProof="0" dirty="0">
                <a:ln>
                  <a:noFill/>
                </a:ln>
                <a:solidFill>
                  <a:srgbClr val="0070C0"/>
                </a:solidFill>
                <a:effectLst/>
                <a:uLnTx/>
                <a:uFillTx/>
                <a:latin typeface="Avenir LT Std 65 Medium"/>
                <a:ea typeface="+mn-ea"/>
                <a:cs typeface="+mn-cs"/>
              </a:rPr>
              <a:t> </a:t>
            </a:r>
            <a:endParaRPr kumimoji="0" lang="en-US" sz="485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2D101D1A-910D-7A13-05F6-52EA1BC3A1BA}"/>
              </a:ext>
            </a:extLst>
          </p:cNvPr>
          <p:cNvSpPr>
            <a:spLocks noGrp="1"/>
          </p:cNvSpPr>
          <p:nvPr>
            <p:ph idx="1"/>
          </p:nvPr>
        </p:nvSpPr>
        <p:spPr>
          <a:xfrm>
            <a:off x="814892" y="1998711"/>
            <a:ext cx="7585366" cy="1426584"/>
          </a:xfrm>
        </p:spPr>
        <p:txBody>
          <a:bodyPr vert="horz" lIns="121920" tIns="60960" rIns="121920" bIns="60960" rtlCol="0" anchor="t">
            <a:noAutofit/>
          </a:bodyPr>
          <a:lstStyle/>
          <a:p>
            <a:pPr marL="0" marR="0" lvl="0" indent="0" algn="l" defTabSz="806867" rtl="0" eaLnBrk="1" fontAlgn="base" latinLnBrk="0" hangingPunct="1">
              <a:lnSpc>
                <a:spcPct val="90000"/>
              </a:lnSpc>
              <a:spcBef>
                <a:spcPts val="0"/>
              </a:spcBef>
              <a:spcAft>
                <a:spcPts val="0"/>
              </a:spcAft>
              <a:buClr>
                <a:srgbClr val="25A8DC"/>
              </a:buClr>
              <a:buSzPct val="60000"/>
              <a:buFont typeface="Arial" panose="020B0604020202020204" pitchFamily="34" charset="0"/>
              <a:buNone/>
              <a:tabLst/>
              <a:defRPr/>
            </a:pPr>
            <a:r>
              <a:rPr kumimoji="0" lang="en-US" sz="3200" b="0" i="0" u="none" strike="noStrike" kern="0" cap="none" spc="0" normalizeH="0" baseline="0" noProof="0" dirty="0">
                <a:ln>
                  <a:noFill/>
                </a:ln>
                <a:solidFill>
                  <a:srgbClr val="0070C0"/>
                </a:solidFill>
                <a:effectLst/>
                <a:uLnTx/>
                <a:uFillTx/>
                <a:latin typeface="Avenir LT Std 65 Medium"/>
                <a:ea typeface="+mn-ea"/>
                <a:cs typeface="Arial"/>
              </a:rPr>
              <a:t>Para </a:t>
            </a:r>
            <a:r>
              <a:rPr kumimoji="0" lang="en-US" sz="3200" b="0" i="0" u="none" strike="noStrike" kern="0" cap="none" spc="0" normalizeH="0" baseline="0" noProof="0" dirty="0" err="1">
                <a:ln>
                  <a:noFill/>
                </a:ln>
                <a:solidFill>
                  <a:srgbClr val="0070C0"/>
                </a:solidFill>
                <a:effectLst/>
                <a:uLnTx/>
                <a:uFillTx/>
                <a:latin typeface="Avenir LT Std 65 Medium"/>
                <a:ea typeface="+mn-ea"/>
                <a:cs typeface="Arial"/>
              </a:rPr>
              <a:t>escuchar</a:t>
            </a:r>
            <a:r>
              <a:rPr kumimoji="0" lang="en-US" sz="3200" b="0" i="0" u="none" strike="noStrike" kern="0" cap="none" spc="0" normalizeH="0" baseline="0" noProof="0" dirty="0">
                <a:ln>
                  <a:noFill/>
                </a:ln>
                <a:solidFill>
                  <a:srgbClr val="0070C0"/>
                </a:solidFill>
                <a:effectLst/>
                <a:uLnTx/>
                <a:uFillTx/>
                <a:latin typeface="Avenir LT Std 65 Medium"/>
                <a:ea typeface="+mn-ea"/>
                <a:cs typeface="Arial"/>
              </a:rPr>
              <a:t> la </a:t>
            </a:r>
            <a:r>
              <a:rPr kumimoji="0" lang="en-US" sz="3200" b="0" i="0" u="none" strike="noStrike" kern="0" cap="none" spc="0" normalizeH="0" baseline="0" noProof="0" dirty="0" err="1">
                <a:ln>
                  <a:noFill/>
                </a:ln>
                <a:solidFill>
                  <a:srgbClr val="0070C0"/>
                </a:solidFill>
                <a:effectLst/>
                <a:uLnTx/>
                <a:uFillTx/>
                <a:latin typeface="Avenir LT Std 65 Medium"/>
                <a:ea typeface="+mn-ea"/>
                <a:cs typeface="Arial"/>
              </a:rPr>
              <a:t>interpretación</a:t>
            </a:r>
            <a:r>
              <a:rPr kumimoji="0" lang="en-US" sz="3200" b="0" i="0" u="none" strike="noStrike" kern="0" cap="none" spc="0" normalizeH="0" baseline="0" noProof="0" dirty="0">
                <a:ln>
                  <a:noFill/>
                </a:ln>
                <a:solidFill>
                  <a:srgbClr val="0070C0"/>
                </a:solidFill>
                <a:effectLst/>
                <a:uLnTx/>
                <a:uFillTx/>
                <a:latin typeface="Avenir LT Std 65 Medium"/>
                <a:ea typeface="+mn-ea"/>
                <a:cs typeface="Arial"/>
              </a:rPr>
              <a:t> </a:t>
            </a:r>
            <a:r>
              <a:rPr kumimoji="0" lang="en-US" sz="3200" b="0" i="0" u="none" strike="noStrike" kern="0" cap="none" spc="0" normalizeH="0" baseline="0" noProof="0" dirty="0" err="1">
                <a:ln>
                  <a:noFill/>
                </a:ln>
                <a:solidFill>
                  <a:srgbClr val="0070C0"/>
                </a:solidFill>
                <a:effectLst/>
                <a:uLnTx/>
                <a:uFillTx/>
                <a:latin typeface="Avenir LT Std 65 Medium"/>
                <a:ea typeface="+mn-ea"/>
                <a:cs typeface="Arial"/>
              </a:rPr>
              <a:t>en</a:t>
            </a:r>
            <a:r>
              <a:rPr kumimoji="0" lang="en-US" sz="3200" b="0" i="0" u="none" strike="noStrike" kern="0" cap="none" spc="0" normalizeH="0" baseline="0" noProof="0" dirty="0">
                <a:ln>
                  <a:noFill/>
                </a:ln>
                <a:solidFill>
                  <a:srgbClr val="0070C0"/>
                </a:solidFill>
                <a:effectLst/>
                <a:uLnTx/>
                <a:uFillTx/>
                <a:latin typeface="Avenir LT Std 65 Medium"/>
                <a:ea typeface="+mn-ea"/>
                <a:cs typeface="Arial"/>
              </a:rPr>
              <a:t> </a:t>
            </a:r>
            <a:r>
              <a:rPr kumimoji="0" lang="en-US" sz="3200" b="0" i="0" u="none" strike="noStrike" kern="0" cap="none" spc="0" normalizeH="0" baseline="0" noProof="0" dirty="0" err="1">
                <a:ln>
                  <a:noFill/>
                </a:ln>
                <a:solidFill>
                  <a:srgbClr val="0070C0"/>
                </a:solidFill>
                <a:effectLst/>
                <a:uLnTx/>
                <a:uFillTx/>
                <a:latin typeface="Avenir LT Std 65 Medium"/>
                <a:ea typeface="+mn-ea"/>
                <a:cs typeface="Arial"/>
              </a:rPr>
              <a:t>español</a:t>
            </a:r>
            <a:r>
              <a:rPr kumimoji="0" lang="en-US" sz="3200" b="0" i="0" u="none" strike="noStrike" kern="0" cap="none" spc="0" normalizeH="0" baseline="0" noProof="0" dirty="0">
                <a:ln>
                  <a:noFill/>
                </a:ln>
                <a:solidFill>
                  <a:srgbClr val="0070C0"/>
                </a:solidFill>
                <a:effectLst/>
                <a:uLnTx/>
                <a:uFillTx/>
                <a:latin typeface="Avenir LT Std 65 Medium"/>
                <a:ea typeface="+mn-ea"/>
                <a:cs typeface="Arial"/>
              </a:rPr>
              <a:t>: ​</a:t>
            </a:r>
          </a:p>
          <a:p>
            <a:pPr marL="249555" marR="0" lvl="0" indent="-249555" algn="l" defTabSz="806867" rtl="0" eaLnBrk="1" fontAlgn="base" latinLnBrk="0" hangingPunct="1">
              <a:lnSpc>
                <a:spcPct val="90000"/>
              </a:lnSpc>
              <a:spcBef>
                <a:spcPts val="0"/>
              </a:spcBef>
              <a:spcAft>
                <a:spcPts val="0"/>
              </a:spcAft>
              <a:buClr>
                <a:srgbClr val="25A8DC"/>
              </a:buClr>
              <a:buSzPct val="60000"/>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Arial"/>
                <a:ea typeface="+mn-ea"/>
                <a:cs typeface="Arial"/>
              </a:rPr>
              <a:t>Haga</a:t>
            </a:r>
            <a:r>
              <a:rPr kumimoji="0" lang="en-US" sz="2400" b="0" i="0" u="none" strike="noStrike" kern="0" cap="none" spc="0" normalizeH="0" baseline="0" noProof="0" dirty="0">
                <a:ln>
                  <a:noFill/>
                </a:ln>
                <a:solidFill>
                  <a:prstClr val="black"/>
                </a:solidFill>
                <a:effectLst/>
                <a:uLnTx/>
                <a:uFillTx/>
                <a:latin typeface="Arial"/>
                <a:ea typeface="+mn-ea"/>
                <a:cs typeface="Arial"/>
              </a:rPr>
              <a:t> “</a:t>
            </a:r>
            <a:r>
              <a:rPr kumimoji="0" lang="en-US" sz="2400" b="0" i="0" u="none" strike="noStrike" kern="0" cap="none" spc="0" normalizeH="0" baseline="0" noProof="0" dirty="0" err="1">
                <a:ln>
                  <a:noFill/>
                </a:ln>
                <a:solidFill>
                  <a:prstClr val="black"/>
                </a:solidFill>
                <a:effectLst/>
                <a:uLnTx/>
                <a:uFillTx/>
                <a:latin typeface="Arial"/>
                <a:ea typeface="+mn-ea"/>
                <a:cs typeface="Arial"/>
              </a:rPr>
              <a:t>clic</a:t>
            </a:r>
            <a:r>
              <a:rPr kumimoji="0" lang="en-US" sz="2400" b="0" i="0" u="none" strike="noStrike" kern="0" cap="none" spc="0" normalizeH="0" baseline="0" noProof="0" dirty="0">
                <a:ln>
                  <a:noFill/>
                </a:ln>
                <a:solidFill>
                  <a:prstClr val="black"/>
                </a:solidFill>
                <a:effectLst/>
                <a:uLnTx/>
                <a:uFillTx/>
                <a:latin typeface="Arial"/>
                <a:ea typeface="+mn-ea"/>
                <a:cs typeface="Arial"/>
              </a:rPr>
              <a:t>” </a:t>
            </a:r>
            <a:r>
              <a:rPr kumimoji="0" lang="en-US" sz="2400" b="0" i="0" u="none" strike="noStrike" kern="0" cap="none" spc="0" normalizeH="0" baseline="0" noProof="0" dirty="0" err="1">
                <a:ln>
                  <a:noFill/>
                </a:ln>
                <a:solidFill>
                  <a:prstClr val="black"/>
                </a:solidFill>
                <a:effectLst/>
                <a:uLnTx/>
                <a:uFillTx/>
                <a:latin typeface="Arial"/>
                <a:ea typeface="+mn-ea"/>
                <a:cs typeface="Arial"/>
              </a:rPr>
              <a:t>en</a:t>
            </a:r>
            <a:r>
              <a:rPr kumimoji="0" lang="en-US" sz="2400" b="0" i="0" u="none" strike="noStrike" kern="0" cap="none" spc="0" normalizeH="0" baseline="0" noProof="0" dirty="0">
                <a:ln>
                  <a:noFill/>
                </a:ln>
                <a:solidFill>
                  <a:prstClr val="black"/>
                </a:solidFill>
                <a:effectLst/>
                <a:uLnTx/>
                <a:uFillTx/>
                <a:latin typeface="Arial"/>
                <a:ea typeface="+mn-ea"/>
                <a:cs typeface="Arial"/>
              </a:rPr>
              <a:t> </a:t>
            </a:r>
            <a:r>
              <a:rPr kumimoji="0" lang="en-US" sz="2400" b="0" i="0" u="none" strike="noStrike" kern="0" cap="none" spc="0" normalizeH="0" baseline="0" noProof="0" dirty="0" err="1">
                <a:ln>
                  <a:noFill/>
                </a:ln>
                <a:solidFill>
                  <a:prstClr val="black"/>
                </a:solidFill>
                <a:effectLst/>
                <a:uLnTx/>
                <a:uFillTx/>
                <a:latin typeface="Arial"/>
                <a:ea typeface="+mn-ea"/>
                <a:cs typeface="Arial"/>
              </a:rPr>
              <a:t>el</a:t>
            </a:r>
            <a:r>
              <a:rPr kumimoji="0" lang="en-US" sz="2400" b="0" i="0" u="none" strike="noStrike" kern="0" cap="none" spc="0" normalizeH="0" baseline="0" noProof="0" dirty="0">
                <a:ln>
                  <a:noFill/>
                </a:ln>
                <a:solidFill>
                  <a:prstClr val="black"/>
                </a:solidFill>
                <a:effectLst/>
                <a:uLnTx/>
                <a:uFillTx/>
                <a:latin typeface="Arial"/>
                <a:ea typeface="+mn-ea"/>
                <a:cs typeface="Arial"/>
              </a:rPr>
              <a:t> </a:t>
            </a:r>
            <a:r>
              <a:rPr kumimoji="0" lang="en-US" sz="2400" b="0" i="0" u="none" strike="noStrike" kern="0" cap="none" spc="0" normalizeH="0" baseline="0" noProof="0" dirty="0" err="1">
                <a:ln>
                  <a:noFill/>
                </a:ln>
                <a:solidFill>
                  <a:prstClr val="black"/>
                </a:solidFill>
                <a:effectLst/>
                <a:uLnTx/>
                <a:uFillTx/>
                <a:latin typeface="Arial"/>
                <a:ea typeface="+mn-ea"/>
                <a:cs typeface="Arial"/>
              </a:rPr>
              <a:t>botón</a:t>
            </a:r>
            <a:r>
              <a:rPr kumimoji="0" lang="en-US" sz="2400" b="0" i="0" u="none" strike="noStrike" kern="0" cap="none" spc="0" normalizeH="0" baseline="0" noProof="0" dirty="0">
                <a:ln>
                  <a:noFill/>
                </a:ln>
                <a:solidFill>
                  <a:prstClr val="black"/>
                </a:solidFill>
                <a:effectLst/>
                <a:uLnTx/>
                <a:uFillTx/>
                <a:latin typeface="Arial"/>
                <a:ea typeface="+mn-ea"/>
                <a:cs typeface="Arial"/>
              </a:rPr>
              <a:t> que dice “interpretation”</a:t>
            </a:r>
          </a:p>
          <a:p>
            <a:pPr marL="249555" marR="0" lvl="0" indent="-249555" algn="l" defTabSz="806867" rtl="0" eaLnBrk="1" fontAlgn="base" latinLnBrk="0" hangingPunct="1">
              <a:lnSpc>
                <a:spcPct val="90000"/>
              </a:lnSpc>
              <a:spcBef>
                <a:spcPts val="0"/>
              </a:spcBef>
              <a:spcAft>
                <a:spcPts val="0"/>
              </a:spcAft>
              <a:buClr>
                <a:srgbClr val="25A8DC"/>
              </a:buClr>
              <a:buSzPct val="60000"/>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Arial"/>
                <a:ea typeface="+mn-ea"/>
                <a:cs typeface="Arial"/>
              </a:rPr>
              <a:t>Seleccione</a:t>
            </a:r>
            <a:r>
              <a:rPr kumimoji="0" lang="en-US" sz="2400" b="0" i="0" u="none" strike="noStrike" kern="0" cap="none" spc="0" normalizeH="0" baseline="0" noProof="0" dirty="0">
                <a:ln>
                  <a:noFill/>
                </a:ln>
                <a:solidFill>
                  <a:prstClr val="black"/>
                </a:solidFill>
                <a:effectLst/>
                <a:uLnTx/>
                <a:uFillTx/>
                <a:latin typeface="Arial"/>
                <a:ea typeface="+mn-ea"/>
                <a:cs typeface="Arial"/>
              </a:rPr>
              <a:t> “</a:t>
            </a:r>
            <a:r>
              <a:rPr kumimoji="0" lang="en-US" sz="2400" b="0" i="0" u="none" strike="noStrike" kern="0" cap="none" spc="0" normalizeH="0" baseline="0" noProof="0" dirty="0" err="1">
                <a:ln>
                  <a:noFill/>
                </a:ln>
                <a:solidFill>
                  <a:prstClr val="black"/>
                </a:solidFill>
                <a:effectLst/>
                <a:uLnTx/>
                <a:uFillTx/>
                <a:latin typeface="Arial"/>
                <a:ea typeface="+mn-ea"/>
                <a:cs typeface="Arial"/>
              </a:rPr>
              <a:t>Español</a:t>
            </a:r>
            <a:r>
              <a:rPr kumimoji="0" lang="en-US" sz="2400" b="0" i="0" u="none" strike="noStrike" kern="0" cap="none" spc="0" normalizeH="0" baseline="0" noProof="0" dirty="0">
                <a:ln>
                  <a:noFill/>
                </a:ln>
                <a:solidFill>
                  <a:prstClr val="black"/>
                </a:solidFill>
                <a:effectLst/>
                <a:uLnTx/>
                <a:uFillTx/>
                <a:latin typeface="Arial"/>
                <a:ea typeface="+mn-ea"/>
                <a:cs typeface="Arial"/>
              </a:rPr>
              <a:t>”</a:t>
            </a:r>
            <a:br>
              <a:rPr lang="en-US" sz="1800" kern="0" dirty="0">
                <a:latin typeface="+mn-lt"/>
              </a:rPr>
            </a:br>
            <a:endParaRPr lang="en-US" sz="1600" kern="0" dirty="0">
              <a:latin typeface="+mn-lt"/>
            </a:endParaRPr>
          </a:p>
          <a:p>
            <a:pPr marL="156210" indent="0">
              <a:buNone/>
            </a:pPr>
            <a:endParaRPr lang="en-US" sz="1600" kern="0" dirty="0"/>
          </a:p>
        </p:txBody>
      </p:sp>
      <p:pic>
        <p:nvPicPr>
          <p:cNvPr id="5" name="Picture 5">
            <a:extLst>
              <a:ext uri="{FF2B5EF4-FFF2-40B4-BE49-F238E27FC236}">
                <a16:creationId xmlns:a16="http://schemas.microsoft.com/office/drawing/2014/main" id="{DAD0812E-6DEC-3841-46B5-4BAE0EA7A5A8}"/>
              </a:ext>
            </a:extLst>
          </p:cNvPr>
          <p:cNvPicPr>
            <a:picLocks noChangeAspect="1"/>
          </p:cNvPicPr>
          <p:nvPr/>
        </p:nvPicPr>
        <p:blipFill>
          <a:blip r:embed="rId3"/>
          <a:stretch>
            <a:fillRect/>
          </a:stretch>
        </p:blipFill>
        <p:spPr>
          <a:xfrm>
            <a:off x="4367808" y="3425295"/>
            <a:ext cx="4463473" cy="2919637"/>
          </a:xfrm>
          <a:prstGeom prst="rect">
            <a:avLst/>
          </a:prstGeom>
        </p:spPr>
      </p:pic>
    </p:spTree>
    <p:extLst>
      <p:ext uri="{BB962C8B-B14F-4D97-AF65-F5344CB8AC3E}">
        <p14:creationId xmlns:p14="http://schemas.microsoft.com/office/powerpoint/2010/main" val="3843060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1589326" cy="1083733"/>
          </a:xfrm>
        </p:spPr>
        <p:txBody>
          <a:bodyPr/>
          <a:lstStyle/>
          <a:p>
            <a:r>
              <a:rPr lang="es-ES" sz="4000" dirty="0"/>
              <a:t>Mapa de la comunidad de última milla</a:t>
            </a:r>
            <a:endParaRPr lang="en-US" sz="40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249382" y="1370044"/>
            <a:ext cx="9705109" cy="5509200"/>
          </a:xfrm>
          <a:prstGeom prst="rect">
            <a:avLst/>
          </a:prstGeom>
          <a:noFill/>
        </p:spPr>
        <p:txBody>
          <a:bodyPr wrap="square" lIns="91440" tIns="45720" rIns="91440" bIns="45720" rtlCol="0" anchor="t">
            <a:spAutoFit/>
          </a:bodyPr>
          <a:lstStyle/>
          <a:p>
            <a:pPr marL="342900" marR="0" lvl="0" indent="-342900">
              <a:spcBef>
                <a:spcPts val="0"/>
              </a:spcBef>
              <a:spcAft>
                <a:spcPts val="0"/>
              </a:spcAft>
              <a:buFont typeface="Arial" panose="020B0604020202020204" pitchFamily="34" charset="0"/>
              <a:buChar char="•"/>
              <a:tabLst>
                <a:tab pos="457200" algn="l"/>
              </a:tabLst>
            </a:pPr>
            <a:r>
              <a:rPr lang="es-PR" sz="1600" b="1" kern="1200" dirty="0">
                <a:solidFill>
                  <a:srgbClr val="000000"/>
                </a:solidFill>
                <a:effectLst/>
                <a:ea typeface="Times New Roman" panose="02020603050405020304" pitchFamily="18" charset="0"/>
                <a:cs typeface="Times New Roman" panose="02020603050405020304" pitchFamily="18" charset="0"/>
              </a:rPr>
              <a:t>Qué es el Mapa de Última Milla </a:t>
            </a:r>
            <a:endParaRPr lang="en-US" sz="16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s-PR" sz="1600" dirty="0">
                <a:effectLst/>
                <a:ea typeface="Times New Roman" panose="02020603050405020304" pitchFamily="18" charset="0"/>
                <a:cs typeface="Times New Roman" panose="02020603050405020304" pitchFamily="18" charset="0"/>
              </a:rPr>
              <a:t>Los competidores o participantes del premio necesitarán utilizar el Mapa de Ultima Milla (</a:t>
            </a:r>
            <a:r>
              <a:rPr lang="es-PR" sz="1600" dirty="0" err="1">
                <a:effectLst/>
                <a:ea typeface="Times New Roman" panose="02020603050405020304" pitchFamily="18" charset="0"/>
                <a:cs typeface="Times New Roman" panose="02020603050405020304" pitchFamily="18" charset="0"/>
              </a:rPr>
              <a:t>Last</a:t>
            </a:r>
            <a:r>
              <a:rPr lang="es-PR" sz="1600" dirty="0">
                <a:effectLst/>
                <a:ea typeface="Times New Roman" panose="02020603050405020304" pitchFamily="18" charset="0"/>
                <a:cs typeface="Times New Roman" panose="02020603050405020304" pitchFamily="18" charset="0"/>
              </a:rPr>
              <a:t> </a:t>
            </a:r>
            <a:r>
              <a:rPr lang="es-PR" sz="1600" dirty="0" err="1">
                <a:effectLst/>
                <a:ea typeface="Times New Roman" panose="02020603050405020304" pitchFamily="18" charset="0"/>
                <a:cs typeface="Times New Roman" panose="02020603050405020304" pitchFamily="18" charset="0"/>
              </a:rPr>
              <a:t>Mile</a:t>
            </a:r>
            <a:r>
              <a:rPr lang="es-PR" sz="1600" dirty="0">
                <a:effectLst/>
                <a:ea typeface="Times New Roman" panose="02020603050405020304" pitchFamily="18" charset="0"/>
                <a:cs typeface="Times New Roman" panose="02020603050405020304" pitchFamily="18" charset="0"/>
              </a:rPr>
              <a:t> </a:t>
            </a:r>
            <a:r>
              <a:rPr lang="es-PR" sz="1600" dirty="0" err="1">
                <a:effectLst/>
                <a:ea typeface="Times New Roman" panose="02020603050405020304" pitchFamily="18" charset="0"/>
                <a:cs typeface="Times New Roman" panose="02020603050405020304" pitchFamily="18" charset="0"/>
              </a:rPr>
              <a:t>Community</a:t>
            </a:r>
            <a:r>
              <a:rPr lang="es-PR" sz="1600" dirty="0">
                <a:effectLst/>
                <a:ea typeface="Times New Roman" panose="02020603050405020304" pitchFamily="18" charset="0"/>
                <a:cs typeface="Times New Roman" panose="02020603050405020304" pitchFamily="18" charset="0"/>
              </a:rPr>
              <a:t> </a:t>
            </a:r>
            <a:r>
              <a:rPr lang="es-PR" sz="1600" dirty="0" err="1">
                <a:effectLst/>
                <a:ea typeface="Times New Roman" panose="02020603050405020304" pitchFamily="18" charset="0"/>
                <a:cs typeface="Times New Roman" panose="02020603050405020304" pitchFamily="18" charset="0"/>
              </a:rPr>
              <a:t>Map</a:t>
            </a:r>
            <a:r>
              <a:rPr lang="es-PR" sz="1600" dirty="0">
                <a:effectLst/>
                <a:ea typeface="Times New Roman" panose="02020603050405020304" pitchFamily="18" charset="0"/>
                <a:cs typeface="Times New Roman" panose="02020603050405020304" pitchFamily="18" charset="0"/>
              </a:rPr>
              <a:t>) de comunidades que ya han sido identificadas para describir las regiones específicas y demográficas dentro de Puerto Rico para la Fase 2 si el equipo gana la Fase 1.</a:t>
            </a:r>
            <a:endParaRPr lang="en-US" sz="16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s-PR" sz="1600" kern="1200" dirty="0">
                <a:solidFill>
                  <a:srgbClr val="000000"/>
                </a:solidFill>
                <a:effectLst/>
                <a:ea typeface="Times New Roman" panose="02020603050405020304" pitchFamily="18" charset="0"/>
                <a:cs typeface="Times New Roman" panose="02020603050405020304" pitchFamily="18" charset="0"/>
              </a:rPr>
              <a:t> Describir el enfoque geográfico es parte del Plan Estratégico para la Fase 2 y del enlace y relación activa con las comunidades como requerimiento de la narrativa.</a:t>
            </a:r>
          </a:p>
          <a:p>
            <a:pPr marR="0" lvl="1">
              <a:spcBef>
                <a:spcPts val="0"/>
              </a:spcBef>
              <a:spcAft>
                <a:spcPts val="0"/>
              </a:spcAft>
              <a:tabLst>
                <a:tab pos="914400" algn="l"/>
              </a:tabLst>
            </a:pPr>
            <a:endParaRPr lang="en-US" sz="1600" dirty="0">
              <a:effectLs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600" b="1" kern="1200" dirty="0" err="1">
                <a:solidFill>
                  <a:srgbClr val="000000"/>
                </a:solidFill>
                <a:effectLst/>
                <a:ea typeface="Libre Franklin" pitchFamily="2" charset="0"/>
                <a:cs typeface="Times New Roman" panose="02020603050405020304" pitchFamily="18" charset="0"/>
              </a:rPr>
              <a:t>Cómo</a:t>
            </a:r>
            <a:r>
              <a:rPr lang="en-US" sz="1600" b="1" kern="1200" dirty="0">
                <a:solidFill>
                  <a:srgbClr val="000000"/>
                </a:solidFill>
                <a:effectLst/>
                <a:ea typeface="Libre Franklin" pitchFamily="2" charset="0"/>
                <a:cs typeface="Times New Roman" panose="02020603050405020304" pitchFamily="18" charset="0"/>
              </a:rPr>
              <a:t> </a:t>
            </a:r>
            <a:r>
              <a:rPr lang="en-US" sz="1600" b="1" kern="1200" dirty="0" err="1">
                <a:solidFill>
                  <a:srgbClr val="000000"/>
                </a:solidFill>
                <a:effectLst/>
                <a:ea typeface="Libre Franklin" pitchFamily="2" charset="0"/>
                <a:cs typeface="Times New Roman" panose="02020603050405020304" pitchFamily="18" charset="0"/>
              </a:rPr>
              <a:t>usarlo</a:t>
            </a:r>
            <a:endParaRPr lang="en-US" sz="16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s-ES" sz="1600" kern="1200" dirty="0">
                <a:solidFill>
                  <a:srgbClr val="000000"/>
                </a:solidFill>
                <a:effectLst/>
                <a:ea typeface="Times New Roman" panose="02020603050405020304" pitchFamily="18" charset="0"/>
                <a:cs typeface="Times New Roman" panose="02020603050405020304" pitchFamily="18" charset="0"/>
              </a:rPr>
              <a:t>Acceda al mapa con el </a:t>
            </a:r>
            <a:r>
              <a:rPr lang="es-ES" sz="1600" u="sng" kern="1200" dirty="0">
                <a:solidFill>
                  <a:srgbClr val="000000"/>
                </a:solidFill>
                <a:effectLst/>
                <a:ea typeface="Times New Roman" panose="02020603050405020304" pitchFamily="18" charset="0"/>
                <a:cs typeface="Times New Roman" panose="02020603050405020304" pitchFamily="18" charset="0"/>
                <a:hlinkClick r:id="rId3"/>
              </a:rPr>
              <a:t>enlace incluido</a:t>
            </a:r>
            <a:r>
              <a:rPr lang="es-ES" sz="1600" kern="1200" dirty="0">
                <a:solidFill>
                  <a:srgbClr val="000000"/>
                </a:solidFill>
                <a:effectLst/>
                <a:ea typeface="Times New Roman" panose="02020603050405020304" pitchFamily="18" charset="0"/>
                <a:cs typeface="Times New Roman" panose="02020603050405020304" pitchFamily="18" charset="0"/>
              </a:rPr>
              <a:t>. </a:t>
            </a:r>
            <a:endParaRPr lang="en-US" sz="16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s-ES" sz="1600" kern="1200" dirty="0">
                <a:solidFill>
                  <a:srgbClr val="000000"/>
                </a:solidFill>
                <a:effectLst/>
                <a:ea typeface="Times New Roman" panose="02020603050405020304" pitchFamily="18" charset="0"/>
                <a:cs typeface="Times New Roman" panose="02020603050405020304" pitchFamily="18" charset="0"/>
              </a:rPr>
              <a:t>Busque un municipio y los números de identificación de bloque correspondientes:</a:t>
            </a:r>
            <a:endParaRPr lang="en-US" sz="1600" dirty="0">
              <a:effectLst/>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tabLst>
                <a:tab pos="1371600" algn="l"/>
              </a:tabLst>
            </a:pPr>
            <a:r>
              <a:rPr lang="es-ES" sz="1600" kern="1200" dirty="0">
                <a:solidFill>
                  <a:srgbClr val="000000"/>
                </a:solidFill>
                <a:effectLst/>
                <a:ea typeface="Times New Roman" panose="02020603050405020304" pitchFamily="18" charset="0"/>
                <a:cs typeface="Times New Roman" panose="02020603050405020304" pitchFamily="18" charset="0"/>
              </a:rPr>
              <a:t>Filtre el mapa por el municipio de interés (es decir, la comunidad a la que sirve su organización o la zona que su organización desea incluir en su plan de actividades de divulgación y alcance). </a:t>
            </a:r>
            <a:endParaRPr lang="en-US" sz="1600" dirty="0">
              <a:effectLst/>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tabLst>
                <a:tab pos="1371600" algn="l"/>
              </a:tabLst>
            </a:pPr>
            <a:r>
              <a:rPr lang="es-ES" sz="1600" kern="1200" dirty="0">
                <a:solidFill>
                  <a:srgbClr val="000000"/>
                </a:solidFill>
                <a:effectLst/>
                <a:ea typeface="Times New Roman" panose="02020603050405020304" pitchFamily="18" charset="0"/>
                <a:cs typeface="Times New Roman" panose="02020603050405020304" pitchFamily="18" charset="0"/>
              </a:rPr>
              <a:t>Identifique el municipio o municipios seleccionados en su plan de actividades de divulgación y alcance. </a:t>
            </a:r>
            <a:endParaRPr lang="en-US" sz="1600" dirty="0">
              <a:effectLst/>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tabLst>
                <a:tab pos="1371600" algn="l"/>
              </a:tabLst>
            </a:pPr>
            <a:r>
              <a:rPr lang="es-ES" sz="1600" kern="1200" dirty="0">
                <a:solidFill>
                  <a:srgbClr val="000000"/>
                </a:solidFill>
                <a:effectLst/>
                <a:ea typeface="Times New Roman" panose="02020603050405020304" pitchFamily="18" charset="0"/>
                <a:cs typeface="Times New Roman" panose="02020603050405020304" pitchFamily="18" charset="0"/>
              </a:rPr>
              <a:t>Los participantes podrán identificar regiones parciales de un municipio como parte de su plan de actividades de divulgación y alcance. Esto se puede hacer enumerando los ID de los bloques censales de las zonas de interés deseadas.</a:t>
            </a:r>
            <a:endParaRPr lang="en-US" sz="1600" dirty="0">
              <a:effectLst/>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s-ES" sz="1600" kern="1200" dirty="0">
                <a:solidFill>
                  <a:srgbClr val="000000"/>
                </a:solidFill>
                <a:effectLst/>
                <a:ea typeface="Times New Roman" panose="02020603050405020304" pitchFamily="18" charset="0"/>
                <a:cs typeface="Times New Roman" panose="02020603050405020304" pitchFamily="18" charset="0"/>
              </a:rPr>
              <a:t>El ID del bloque aparecerá cuando el usuario pase el cursor por encima de la región. </a:t>
            </a:r>
            <a:endParaRPr lang="en-US" sz="16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s-ES" sz="1600" kern="1200" dirty="0">
                <a:solidFill>
                  <a:srgbClr val="000000"/>
                </a:solidFill>
                <a:effectLst/>
                <a:ea typeface="Times New Roman" panose="02020603050405020304" pitchFamily="18" charset="0"/>
                <a:cs typeface="Times New Roman" panose="02020603050405020304" pitchFamily="18" charset="0"/>
              </a:rPr>
              <a:t>Busque un lugar por dirección o coordenadas de latitud/longitud: </a:t>
            </a:r>
            <a:endParaRPr lang="en-US" sz="1600" dirty="0">
              <a:effectLst/>
              <a:ea typeface="Times New Roman" panose="02020603050405020304" pitchFamily="18" charset="0"/>
              <a:cs typeface="Times New Roman" panose="02020603050405020304" pitchFamily="18" charset="0"/>
            </a:endParaRPr>
          </a:p>
          <a:p>
            <a:pPr marL="1657350" marR="0" indent="-285750">
              <a:spcBef>
                <a:spcPts val="0"/>
              </a:spcBef>
              <a:spcAft>
                <a:spcPts val="0"/>
              </a:spcAft>
              <a:buFont typeface="Arial" panose="020B0604020202020204" pitchFamily="34" charset="0"/>
              <a:buChar char="•"/>
            </a:pPr>
            <a:r>
              <a:rPr lang="es-ES" sz="1600" kern="1200" dirty="0">
                <a:solidFill>
                  <a:srgbClr val="000000"/>
                </a:solidFill>
                <a:effectLst/>
                <a:ea typeface="Times New Roman" panose="02020603050405020304" pitchFamily="18" charset="0"/>
              </a:rPr>
              <a:t>Introduzca una dirección o las coordenadas de latitud/longitud en la barra de búsqueda. Aparecerá un cursor azul en ese lugar. </a:t>
            </a:r>
            <a:endParaRPr lang="en-US" sz="1600" dirty="0">
              <a:effectLst/>
              <a:ea typeface="Times New Roman" panose="02020603050405020304" pitchFamily="18" charset="0"/>
            </a:endParaRPr>
          </a:p>
        </p:txBody>
      </p:sp>
    </p:spTree>
    <p:extLst>
      <p:ext uri="{BB962C8B-B14F-4D97-AF65-F5344CB8AC3E}">
        <p14:creationId xmlns:p14="http://schemas.microsoft.com/office/powerpoint/2010/main" val="3973957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BC990D-4C17-78F5-B548-431BE575A80F}"/>
              </a:ext>
            </a:extLst>
          </p:cNvPr>
          <p:cNvPicPr>
            <a:picLocks noChangeAspect="1"/>
          </p:cNvPicPr>
          <p:nvPr/>
        </p:nvPicPr>
        <p:blipFill>
          <a:blip r:embed="rId3"/>
          <a:stretch>
            <a:fillRect/>
          </a:stretch>
        </p:blipFill>
        <p:spPr>
          <a:xfrm>
            <a:off x="5701145" y="3670591"/>
            <a:ext cx="6210300" cy="2962275"/>
          </a:xfrm>
          <a:prstGeom prst="rect">
            <a:avLst/>
          </a:prstGeom>
        </p:spPr>
      </p:pic>
      <p:pic>
        <p:nvPicPr>
          <p:cNvPr id="6" name="Picture 5">
            <a:extLst>
              <a:ext uri="{FF2B5EF4-FFF2-40B4-BE49-F238E27FC236}">
                <a16:creationId xmlns:a16="http://schemas.microsoft.com/office/drawing/2014/main" id="{B5FD7ED2-3962-AEDA-9736-F09EF76CBF44}"/>
              </a:ext>
            </a:extLst>
          </p:cNvPr>
          <p:cNvPicPr>
            <a:picLocks noChangeAspect="1"/>
          </p:cNvPicPr>
          <p:nvPr/>
        </p:nvPicPr>
        <p:blipFill>
          <a:blip r:embed="rId4"/>
          <a:stretch>
            <a:fillRect/>
          </a:stretch>
        </p:blipFill>
        <p:spPr>
          <a:xfrm>
            <a:off x="280555" y="1272983"/>
            <a:ext cx="6751245" cy="3120816"/>
          </a:xfrm>
          <a:prstGeom prst="rect">
            <a:avLst/>
          </a:prstGeom>
        </p:spPr>
      </p:pic>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2" y="442317"/>
            <a:ext cx="11694093" cy="1083733"/>
          </a:xfrm>
        </p:spPr>
        <p:txBody>
          <a:bodyPr/>
          <a:lstStyle/>
          <a:p>
            <a:r>
              <a:rPr lang="es-ES" sz="4000" dirty="0"/>
              <a:t>Mapa de la comunidad de última milla</a:t>
            </a:r>
            <a:endParaRPr lang="en-US" sz="4000" dirty="0"/>
          </a:p>
        </p:txBody>
      </p:sp>
    </p:spTree>
    <p:extLst>
      <p:ext uri="{BB962C8B-B14F-4D97-AF65-F5344CB8AC3E}">
        <p14:creationId xmlns:p14="http://schemas.microsoft.com/office/powerpoint/2010/main" val="39743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C5CB7-3A1E-B281-5CC0-DDEF0FAE2246}"/>
              </a:ext>
            </a:extLst>
          </p:cNvPr>
          <p:cNvSpPr>
            <a:spLocks noGrp="1"/>
          </p:cNvSpPr>
          <p:nvPr>
            <p:ph type="body" sz="quarter" idx="10"/>
          </p:nvPr>
        </p:nvSpPr>
        <p:spPr>
          <a:xfrm>
            <a:off x="3576169" y="1359297"/>
            <a:ext cx="5039662" cy="910924"/>
          </a:xfrm>
        </p:spPr>
        <p:txBody>
          <a:bodyPr vert="horz" lIns="91440" tIns="45720" rIns="91440" bIns="45720" rtlCol="0" anchor="t">
            <a:normAutofit/>
          </a:bodyPr>
          <a:lstStyle/>
          <a:p>
            <a:pPr marL="0" marR="0" lvl="0" indent="0" algn="ctr" defTabSz="806450" rtl="0" eaLnBrk="1" fontAlgn="base" latinLnBrk="0" hangingPunct="1">
              <a:lnSpc>
                <a:spcPct val="90000"/>
              </a:lnSpc>
              <a:spcBef>
                <a:spcPct val="0"/>
              </a:spcBef>
              <a:spcAft>
                <a:spcPct val="0"/>
              </a:spcAft>
              <a:buClr>
                <a:srgbClr val="25A8DC"/>
              </a:buClr>
              <a:buSzPct val="60000"/>
              <a:buFont typeface="Arial" panose="020B0604020202020204" pitchFamily="34" charset="0"/>
              <a:buNone/>
              <a:tabLst/>
              <a:defRPr/>
            </a:pPr>
            <a:r>
              <a:rPr kumimoji="0" lang="es-US" altLang="en-US" sz="5800" b="0" i="0" u="none" strike="noStrike" kern="1200" cap="none" spc="0" normalizeH="0" baseline="0" noProof="0" dirty="0">
                <a:ln>
                  <a:noFill/>
                </a:ln>
                <a:solidFill>
                  <a:srgbClr val="2460AD"/>
                </a:solidFill>
                <a:effectLst/>
                <a:uLnTx/>
                <a:uFillTx/>
                <a:latin typeface="Avenir LT Std 65 Medium" pitchFamily="34" charset="0"/>
                <a:cs typeface="Avenir LT Std 65 Medium" pitchFamily="34" charset="0"/>
              </a:rPr>
              <a:t>¿Preguntas?</a:t>
            </a:r>
          </a:p>
        </p:txBody>
      </p:sp>
    </p:spTree>
    <p:extLst>
      <p:ext uri="{BB962C8B-B14F-4D97-AF65-F5344CB8AC3E}">
        <p14:creationId xmlns:p14="http://schemas.microsoft.com/office/powerpoint/2010/main" val="2285369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1253353" cy="1083733"/>
          </a:xfrm>
        </p:spPr>
        <p:txBody>
          <a:bodyPr/>
          <a:lstStyle/>
          <a:p>
            <a:r>
              <a:rPr lang="es-ES" sz="3600" dirty="0"/>
              <a:t>¿Existe algún ejemplo de la Solicitud de Admisión de Hogares (o al menos de los campos) que los Embajadores de Energía Solar utilizarán para los hogares?</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2097407"/>
            <a:ext cx="9705109" cy="1938992"/>
          </a:xfrm>
          <a:prstGeom prst="rect">
            <a:avLst/>
          </a:prstGeom>
          <a:noFill/>
        </p:spPr>
        <p:txBody>
          <a:bodyPr wrap="square" lIns="91440" tIns="45720" rIns="91440" bIns="45720" rtlCol="0" anchor="t">
            <a:spAutoFit/>
          </a:bodyPr>
          <a:lstStyle/>
          <a:p>
            <a:pPr marL="342900" marR="0" lvl="0" indent="-342900">
              <a:spcBef>
                <a:spcPts val="0"/>
              </a:spcBef>
              <a:spcAft>
                <a:spcPts val="0"/>
              </a:spcAft>
              <a:buFont typeface="Arial" panose="020B0604020202020204" pitchFamily="34" charset="0"/>
              <a:buChar char="•"/>
              <a:tabLst>
                <a:tab pos="457200" algn="l"/>
              </a:tabLst>
            </a:pPr>
            <a:r>
              <a:rPr lang="es-ES" sz="2400" dirty="0">
                <a:effectLst/>
                <a:ea typeface="Times New Roman" panose="02020603050405020304" pitchFamily="18" charset="0"/>
                <a:cs typeface="Times New Roman" panose="02020603050405020304" pitchFamily="18" charset="0"/>
              </a:rPr>
              <a:t>La Solicitud de Admisión de Hogares se compartirá con los adjudicatarios de la Fase 1 durante la capacitación obligatoria para Embajadores de Energía Solar, que se celebrará en noviembre. Los Embajadores de Energía Solar recibirán capacitación sobre cómo cumplimentar el formulario con los propietarios de viviendas.</a:t>
            </a:r>
            <a:endParaRPr lang="en-US"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018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1253353" cy="1083733"/>
          </a:xfrm>
        </p:spPr>
        <p:txBody>
          <a:bodyPr/>
          <a:lstStyle/>
          <a:p>
            <a:r>
              <a:rPr lang="es-ES" sz="3600" dirty="0"/>
              <a:t>¿Si el número de casas seleccionadas excede 30,000, ¿cuál es el procedimiento?</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2097407"/>
            <a:ext cx="9705109" cy="2434641"/>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s-PR" sz="2400" dirty="0">
                <a:effectLst/>
                <a:ea typeface="Calibri" panose="020F0502020204030204" pitchFamily="34" charset="0"/>
                <a:cs typeface="Times New Roman" panose="02020603050405020304" pitchFamily="18" charset="0"/>
              </a:rPr>
              <a:t>La financiación total para el Premio para Embajadores/as de Energía Solar es suficiente para compensar a Embajadores/as para las primeras 30,000 viviendas verificadas. El Equipo del Premio se comunicará con los/as Embajadores/as durante la Fase 2 para dejarles saber el total de número de viviendas verificadas y se le acreditará en sus solicitudes sometidas.</a:t>
            </a:r>
            <a:endParaRPr lang="en-US" sz="4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1393500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1253353" cy="1083733"/>
          </a:xfrm>
        </p:spPr>
        <p:txBody>
          <a:bodyPr/>
          <a:lstStyle/>
          <a:p>
            <a:r>
              <a:rPr lang="es-ES" sz="3600" dirty="0"/>
              <a:t>¿El sistema se proveerá, instalará y mantendrá sin ningún costo para la vivienda seleccionada?</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103909" y="1610008"/>
            <a:ext cx="12084627" cy="4410503"/>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s-ES" sz="2400" b="0" i="0" dirty="0">
                <a:solidFill>
                  <a:srgbClr val="000000"/>
                </a:solidFill>
                <a:effectLst/>
              </a:rPr>
              <a:t>El financiamiento bajo el FOA del Fondo para la Resiliencia Energética de Puerto Rico se utilizará principalmente para ayudar a combatir los costos de energía eléctrica de participantes elegibles. DOE anticipa que los/as beneficiarios/as serán responsables por alguna parte de los costos del sistema. La cantidad y forma de estos costos será determinada como parte de la Fase 1 de la planificación con los/as Embajadores/as seleccionados/as. Los sistemas de energía solar para los techos no serán completamente gratis para los beneficiarios que los recibirán a través de este programa. No obstante, estos sistemas ayudarán a familias e individuos a ahorrar dinero en su factura de electricidad. Este dinero ahorrado se puede utilizar para mantener el sistema de energía solar a largo plazo para que funcione por muchas décadas.</a:t>
            </a:r>
            <a:endParaRPr lang="en-US" sz="24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746493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1253353" cy="1083733"/>
          </a:xfrm>
        </p:spPr>
        <p:txBody>
          <a:bodyPr/>
          <a:lstStyle/>
          <a:p>
            <a:r>
              <a:rPr lang="es-ES" sz="3600" dirty="0"/>
              <a:t>¿Se permitirá a los Embajadores reclutar a más de 750 solicitantes?</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145473" y="1610008"/>
            <a:ext cx="11066318" cy="853952"/>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s-ES" sz="2400" b="0" i="0" dirty="0">
                <a:solidFill>
                  <a:srgbClr val="000000"/>
                </a:solidFill>
                <a:effectLst/>
              </a:rPr>
              <a:t>Los Embajadores podrán reclutar más de 750 hogares con previa aprobación del Equipo de Administración de Premios.</a:t>
            </a:r>
            <a:endParaRPr lang="en-US" sz="24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958614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0775371" cy="1083733"/>
          </a:xfrm>
        </p:spPr>
        <p:txBody>
          <a:bodyPr/>
          <a:lstStyle/>
          <a:p>
            <a:r>
              <a:rPr lang="es-ES" sz="3600" dirty="0"/>
              <a:t>¿Los apartamentos cualifican como unidades elegibles para el Premio de los Embajadores Solares? </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1806462"/>
            <a:ext cx="9705109" cy="4524315"/>
          </a:xfrm>
          <a:prstGeom prst="rect">
            <a:avLst/>
          </a:prstGeom>
          <a:noFill/>
        </p:spPr>
        <p:txBody>
          <a:bodyPr wrap="square" lIns="91440" tIns="45720" rIns="91440" bIns="45720" rtlCol="0" anchor="t">
            <a:spAutoFit/>
          </a:bodyPr>
          <a:lstStyle/>
          <a:p>
            <a:pPr marL="342900" marR="0" lvl="0" indent="-342900">
              <a:spcBef>
                <a:spcPts val="0"/>
              </a:spcBef>
              <a:spcAft>
                <a:spcPts val="0"/>
              </a:spcAft>
              <a:buFont typeface="Arial" panose="020B0604020202020204" pitchFamily="34" charset="0"/>
              <a:buChar char="•"/>
              <a:tabLst>
                <a:tab pos="457200" algn="l"/>
              </a:tabLst>
            </a:pPr>
            <a:r>
              <a:rPr lang="es-ES" sz="2400" dirty="0">
                <a:effectLst/>
                <a:ea typeface="Times New Roman" panose="02020603050405020304" pitchFamily="18" charset="0"/>
                <a:cs typeface="Times New Roman" panose="02020603050405020304" pitchFamily="18" charset="0"/>
              </a:rPr>
              <a:t>En este momento, no. DOE está persiguiendo un modelo de múltiples fases con el $1 billón de dólares asignados al Fondo de Resiliencia Energética para Puerto Rico, PR-ERF por sus siglas en inglés. La primera ronda de oportunidades para financiamiento (FOA, por sus siglas en inglés) se enfoca en unidades unifamiliares cuyos techos puedan tener acceso a energía solar fotovoltaica y almacenamiento de energía en baterías. El Premio para los Embajadores de Energía Solar es un esfuerzo complementario a esa oportunidad de financiamiento. Adicionalmente, una segunda oportunidad de financiamiento saldrá el siguiente año enfocada en inversiones de resiliencia a nivel comunitario, que podría incluir soluciones para edificios multifamiliares (como apartamentos).</a:t>
            </a:r>
            <a:endParaRPr lang="en-US"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916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0775371" cy="1083733"/>
          </a:xfrm>
        </p:spPr>
        <p:txBody>
          <a:bodyPr/>
          <a:lstStyle/>
          <a:p>
            <a:r>
              <a:rPr lang="es-ES" sz="3600" dirty="0"/>
              <a:t>¿Cómo fueron seleccionadas las Comunidades de Última Milla?</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1806462"/>
            <a:ext cx="9705109" cy="2829814"/>
          </a:xfrm>
          <a:prstGeom prst="rect">
            <a:avLst/>
          </a:prstGeom>
          <a:noFill/>
        </p:spPr>
        <p:txBody>
          <a:bodyPr wrap="square" lIns="91440" tIns="45720" rIns="91440" bIns="45720" rtlCol="0" anchor="t">
            <a:spAutoFit/>
          </a:bodyPr>
          <a:lstStyle/>
          <a:p>
            <a:pPr marL="800100" marR="0" lvl="1" indent="-342900">
              <a:lnSpc>
                <a:spcPct val="107000"/>
              </a:lnSpc>
              <a:spcBef>
                <a:spcPts val="0"/>
              </a:spcBef>
              <a:spcAft>
                <a:spcPts val="800"/>
              </a:spcAft>
              <a:buFont typeface="Arial" panose="020B0604020202020204" pitchFamily="34" charset="0"/>
              <a:buChar char="•"/>
            </a:pPr>
            <a:r>
              <a:rPr lang="es-PR" sz="2400" kern="100" dirty="0">
                <a:effectLst/>
                <a:ea typeface="Calibri" panose="020F0502020204030204" pitchFamily="34" charset="0"/>
                <a:cs typeface="Arial" panose="020B0604020202020204" pitchFamily="34" charset="0"/>
              </a:rPr>
              <a:t>DOE utilizó información sociodemográfica e información relacionada a las cargas y descargas eléctricas para determinar en qué bloques censales en Puerto Rico se experimentan los más frecuentes y prolongados apagones. Estas áreas son eléctricamente vulnerables y se les llama Comunidades de Última Milla. Pueden encontrar el mapa aquí: </a:t>
            </a:r>
            <a:r>
              <a:rPr lang="es-PR" sz="2400" u="sng" kern="100" dirty="0">
                <a:solidFill>
                  <a:srgbClr val="0563C1"/>
                </a:solidFill>
                <a:effectLst/>
                <a:ea typeface="Calibri" panose="020F0502020204030204" pitchFamily="34" charset="0"/>
                <a:cs typeface="Arial" panose="020B0604020202020204" pitchFamily="34" charset="0"/>
                <a:hlinkClick r:id="rId3"/>
              </a:rPr>
              <a:t>Interactive </a:t>
            </a:r>
            <a:r>
              <a:rPr lang="es-PR" sz="2400" u="sng" kern="100" dirty="0" err="1">
                <a:solidFill>
                  <a:srgbClr val="0563C1"/>
                </a:solidFill>
                <a:effectLst/>
                <a:ea typeface="Calibri" panose="020F0502020204030204" pitchFamily="34" charset="0"/>
                <a:cs typeface="Arial" panose="020B0604020202020204" pitchFamily="34" charset="0"/>
                <a:hlinkClick r:id="rId3"/>
              </a:rPr>
              <a:t>Last</a:t>
            </a:r>
            <a:r>
              <a:rPr lang="es-PR" sz="2400" u="sng" kern="100" dirty="0">
                <a:solidFill>
                  <a:srgbClr val="0563C1"/>
                </a:solidFill>
                <a:effectLst/>
                <a:ea typeface="Calibri" panose="020F0502020204030204" pitchFamily="34" charset="0"/>
                <a:cs typeface="Arial" panose="020B0604020202020204" pitchFamily="34" charset="0"/>
                <a:hlinkClick r:id="rId3"/>
              </a:rPr>
              <a:t> </a:t>
            </a:r>
            <a:r>
              <a:rPr lang="es-PR" sz="2400" u="sng" kern="100" dirty="0" err="1">
                <a:solidFill>
                  <a:srgbClr val="0563C1"/>
                </a:solidFill>
                <a:effectLst/>
                <a:ea typeface="Calibri" panose="020F0502020204030204" pitchFamily="34" charset="0"/>
                <a:cs typeface="Arial" panose="020B0604020202020204" pitchFamily="34" charset="0"/>
                <a:hlinkClick r:id="rId3"/>
              </a:rPr>
              <a:t>Mile</a:t>
            </a:r>
            <a:r>
              <a:rPr lang="es-PR" sz="2400" u="sng" kern="100" dirty="0">
                <a:solidFill>
                  <a:srgbClr val="0563C1"/>
                </a:solidFill>
                <a:effectLst/>
                <a:ea typeface="Calibri" panose="020F0502020204030204" pitchFamily="34" charset="0"/>
                <a:cs typeface="Arial" panose="020B0604020202020204" pitchFamily="34" charset="0"/>
                <a:hlinkClick r:id="rId3"/>
              </a:rPr>
              <a:t> </a:t>
            </a:r>
            <a:r>
              <a:rPr lang="es-PR" sz="2400" u="sng" kern="100" dirty="0" err="1">
                <a:solidFill>
                  <a:srgbClr val="0563C1"/>
                </a:solidFill>
                <a:effectLst/>
                <a:ea typeface="Calibri" panose="020F0502020204030204" pitchFamily="34" charset="0"/>
                <a:cs typeface="Arial" panose="020B0604020202020204" pitchFamily="34" charset="0"/>
                <a:hlinkClick r:id="rId3"/>
              </a:rPr>
              <a:t>Community</a:t>
            </a:r>
            <a:r>
              <a:rPr lang="es-PR" sz="2400" u="sng" kern="100" dirty="0">
                <a:solidFill>
                  <a:srgbClr val="0563C1"/>
                </a:solidFill>
                <a:effectLst/>
                <a:ea typeface="Calibri" panose="020F0502020204030204" pitchFamily="34" charset="0"/>
                <a:cs typeface="Arial" panose="020B0604020202020204" pitchFamily="34" charset="0"/>
                <a:hlinkClick r:id="rId3"/>
              </a:rPr>
              <a:t> </a:t>
            </a:r>
            <a:r>
              <a:rPr lang="es-PR" sz="2400" u="sng" kern="100" dirty="0" err="1">
                <a:solidFill>
                  <a:srgbClr val="0563C1"/>
                </a:solidFill>
                <a:effectLst/>
                <a:ea typeface="Calibri" panose="020F0502020204030204" pitchFamily="34" charset="0"/>
                <a:cs typeface="Arial" panose="020B0604020202020204" pitchFamily="34" charset="0"/>
                <a:hlinkClick r:id="rId3"/>
              </a:rPr>
              <a:t>Map</a:t>
            </a:r>
            <a:endParaRPr lang="en-US"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3397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0775371" cy="1083733"/>
          </a:xfrm>
        </p:spPr>
        <p:txBody>
          <a:bodyPr/>
          <a:lstStyle/>
          <a:p>
            <a:r>
              <a:rPr lang="es-ES" sz="3600" dirty="0"/>
              <a:t>¿Cuáles son los criterios para que una vivienda puertorriqueña sea elegible?</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1806462"/>
            <a:ext cx="9705109" cy="2434641"/>
          </a:xfrm>
          <a:prstGeom prst="rect">
            <a:avLst/>
          </a:prstGeom>
          <a:noFill/>
        </p:spPr>
        <p:txBody>
          <a:bodyPr wrap="square" lIns="91440" tIns="45720" rIns="91440" bIns="45720" rtlCol="0" anchor="t">
            <a:spAutoFit/>
          </a:bodyPr>
          <a:lstStyle/>
          <a:p>
            <a:pPr marL="800100" marR="0" lvl="1" indent="-342900">
              <a:lnSpc>
                <a:spcPct val="107000"/>
              </a:lnSpc>
              <a:spcBef>
                <a:spcPts val="0"/>
              </a:spcBef>
              <a:spcAft>
                <a:spcPts val="800"/>
              </a:spcAft>
              <a:buFont typeface="Arial" panose="020B0604020202020204" pitchFamily="34" charset="0"/>
              <a:buChar char="•"/>
            </a:pPr>
            <a:r>
              <a:rPr lang="es-ES" sz="2400" kern="100" dirty="0">
                <a:effectLst/>
                <a:ea typeface="Calibri" panose="020F0502020204030204" pitchFamily="34" charset="0"/>
                <a:cs typeface="Arial" panose="020B0604020202020204" pitchFamily="34" charset="0"/>
              </a:rPr>
              <a:t>Beneficiarios del programa incluyen comunidades de bajos ingresos que viven en hogares unifamiliares (como casas) y con acceso a techos localizadas en Comunidades de Última Milla. Otras poblaciones elegibles son personas con algún tipo de problema médico o diversidad funcional que dependan de energía para poder vivir y manejar su condición.</a:t>
            </a:r>
            <a:endParaRPr lang="en-US"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177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04" name="Title 1">
            <a:extLst>
              <a:ext uri="{FF2B5EF4-FFF2-40B4-BE49-F238E27FC236}">
                <a16:creationId xmlns:a16="http://schemas.microsoft.com/office/drawing/2014/main" id="{4E9B5F01-A366-5B68-E69C-1AE06309EADD}"/>
              </a:ext>
            </a:extLst>
          </p:cNvPr>
          <p:cNvSpPr>
            <a:spLocks noGrp="1" noChangeArrowheads="1"/>
          </p:cNvSpPr>
          <p:nvPr>
            <p:ph type="title" idx="4294967295"/>
          </p:nvPr>
        </p:nvSpPr>
        <p:spPr>
          <a:ln/>
        </p:spPr>
        <p:txBody>
          <a:bodyPr/>
          <a:lstStyle/>
          <a:p>
            <a:r>
              <a:rPr lang="es-US" altLang="en-US" dirty="0">
                <a:solidFill>
                  <a:srgbClr val="0070C0"/>
                </a:solidFill>
                <a:cs typeface="Avenir LT Std 65 Medium" pitchFamily="34" charset="0"/>
              </a:rPr>
              <a:t>Organización de la reunión</a:t>
            </a:r>
          </a:p>
        </p:txBody>
      </p:sp>
      <p:sp>
        <p:nvSpPr>
          <p:cNvPr id="41305" name="Content Placeholder 2">
            <a:extLst>
              <a:ext uri="{FF2B5EF4-FFF2-40B4-BE49-F238E27FC236}">
                <a16:creationId xmlns:a16="http://schemas.microsoft.com/office/drawing/2014/main" id="{6F4EDAA4-07B2-42C0-0AB2-053C5F034455}"/>
              </a:ext>
            </a:extLst>
          </p:cNvPr>
          <p:cNvSpPr>
            <a:spLocks noGrp="1" noChangeArrowheads="1"/>
          </p:cNvSpPr>
          <p:nvPr>
            <p:ph idx="4294967295"/>
          </p:nvPr>
        </p:nvSpPr>
        <p:spPr>
          <a:xfrm>
            <a:off x="476250" y="1619250"/>
            <a:ext cx="7478713" cy="5238750"/>
          </a:xfrm>
          <a:ln/>
        </p:spPr>
        <p:txBody>
          <a:bodyPr lIns="121920" tIns="60960" rIns="121920" bIns="60960"/>
          <a:lstStyle/>
          <a:p>
            <a:pPr marL="0" indent="-512763">
              <a:buFont typeface="Arial" panose="020B0604020202020204" pitchFamily="34" charset="0"/>
              <a:buNone/>
            </a:pPr>
            <a:r>
              <a:rPr lang="es-US" altLang="en-US" sz="1800" dirty="0">
                <a:solidFill>
                  <a:srgbClr val="0070C0"/>
                </a:solidFill>
                <a:latin typeface="Avenir LT Std 65 Medium" pitchFamily="34" charset="0"/>
                <a:cs typeface="Avenir LT Std 65 Medium" pitchFamily="34" charset="0"/>
              </a:rPr>
              <a:t>Dos opciones de audio (seleccione el modo de audio):​</a:t>
            </a:r>
          </a:p>
          <a:p>
            <a:pPr marL="588963" indent="-512763">
              <a:buFont typeface="Avenir LT Std 65 Medium" pitchFamily="34" charset="0"/>
              <a:buAutoNum type="arabicPeriod"/>
            </a:pPr>
            <a:r>
              <a:rPr lang="es-US" altLang="en-US" sz="1600" dirty="0">
                <a:solidFill>
                  <a:srgbClr val="000000"/>
                </a:solidFill>
              </a:rPr>
              <a:t>Escuchar a través de su computadora:</a:t>
            </a:r>
            <a:br>
              <a:rPr lang="en-US" altLang="en-US" sz="1600" dirty="0"/>
            </a:br>
            <a:r>
              <a:rPr lang="es-US" altLang="en-US" sz="1600" dirty="0">
                <a:solidFill>
                  <a:srgbClr val="000000"/>
                </a:solidFill>
              </a:rPr>
              <a:t>Haga clic en la flecha hacia arriba junto al botón "silenciar" en la esquina inferior izquierda.</a:t>
            </a:r>
            <a:br>
              <a:rPr lang="en-US" altLang="en-US" sz="1600" dirty="0"/>
            </a:br>
            <a:r>
              <a:rPr lang="es-US" altLang="en-US" sz="1600" dirty="0">
                <a:solidFill>
                  <a:srgbClr val="000000"/>
                </a:solidFill>
              </a:rPr>
              <a:t>En "Seleccione un altavoz", haga clic en "Igual que el sistema".</a:t>
            </a:r>
          </a:p>
          <a:p>
            <a:pPr marL="588963" indent="-512763">
              <a:buFont typeface="Avenir LT Std 65 Medium" pitchFamily="34" charset="0"/>
              <a:buAutoNum type="arabicPeriod"/>
            </a:pPr>
            <a:r>
              <a:rPr lang="es-US" altLang="en-US" sz="1600" dirty="0">
                <a:solidFill>
                  <a:srgbClr val="000000"/>
                </a:solidFill>
              </a:rPr>
              <a:t>Escuchar por teléfono:</a:t>
            </a:r>
            <a:br>
              <a:rPr lang="en-US" altLang="en-US" sz="1600" dirty="0"/>
            </a:br>
            <a:r>
              <a:rPr lang="es-US" altLang="en-US" sz="1600" dirty="0">
                <a:solidFill>
                  <a:srgbClr val="000000"/>
                </a:solidFill>
              </a:rPr>
              <a:t>Haga clic en la flecha hacia arriba junto al botón "silenciar" en la esquina inferior izquierda.</a:t>
            </a:r>
            <a:br>
              <a:rPr lang="en-US" altLang="en-US" sz="1600" dirty="0"/>
            </a:br>
            <a:r>
              <a:rPr lang="es-US" altLang="en-US" sz="1600" dirty="0">
                <a:solidFill>
                  <a:srgbClr val="000000"/>
                </a:solidFill>
              </a:rPr>
              <a:t>Haga clic en "Cambiar al audio del teléfono".</a:t>
            </a:r>
          </a:p>
          <a:p>
            <a:pPr marL="588963" indent="-512763">
              <a:buFont typeface="Arial" panose="020B0604020202020204" pitchFamily="34" charset="0"/>
              <a:buNone/>
            </a:pPr>
            <a:endParaRPr lang="en-US" altLang="en-US" sz="1800" b="1" dirty="0">
              <a:latin typeface="Avenir LT Std 65 Medium" pitchFamily="34" charset="0"/>
            </a:endParaRPr>
          </a:p>
          <a:p>
            <a:pPr marL="0" indent="-512763">
              <a:buFont typeface="Arial" panose="020B0604020202020204" pitchFamily="34" charset="0"/>
              <a:buNone/>
            </a:pPr>
            <a:r>
              <a:rPr lang="es-US" altLang="en-US" sz="1800" dirty="0">
                <a:solidFill>
                  <a:srgbClr val="0070C0"/>
                </a:solidFill>
                <a:latin typeface="Avenir LT Std 65 Medium" pitchFamily="34" charset="0"/>
                <a:cs typeface="Avenir LT Std 65 Medium" pitchFamily="34" charset="0"/>
              </a:rPr>
              <a:t>Para hacer una pregunta:​</a:t>
            </a:r>
          </a:p>
          <a:p>
            <a:pPr marL="588963" indent="-512763"/>
            <a:r>
              <a:rPr lang="es-US" altLang="en-US" sz="1600" dirty="0">
                <a:solidFill>
                  <a:srgbClr val="000000"/>
                </a:solidFill>
              </a:rPr>
              <a:t>Seleccione el botón "Q&amp;A" (Preguntas y respuestas) en la parte inferior de la pantalla y escriba su pregunta.</a:t>
            </a:r>
          </a:p>
          <a:p>
            <a:pPr marL="588963" indent="-512763"/>
            <a:r>
              <a:rPr lang="es-US" altLang="en-US" sz="1600" dirty="0">
                <a:solidFill>
                  <a:srgbClr val="000000"/>
                </a:solidFill>
              </a:rPr>
              <a:t>Algunas preguntas se podrán responder en vivo, pero todas las preguntas se responderán por escrito en HeroX.</a:t>
            </a:r>
          </a:p>
          <a:p>
            <a:pPr marL="0" indent="-512763">
              <a:buFont typeface="Arial" panose="020B0604020202020204" pitchFamily="34" charset="0"/>
              <a:buNone/>
            </a:pPr>
            <a:br>
              <a:rPr lang="en-US" altLang="en-US" sz="1800" dirty="0"/>
            </a:br>
            <a:r>
              <a:rPr lang="es-US" altLang="en-US" sz="1800" dirty="0">
                <a:solidFill>
                  <a:srgbClr val="0070C0"/>
                </a:solidFill>
                <a:latin typeface="Avenir LT Std 65 Medium" pitchFamily="34" charset="0"/>
                <a:cs typeface="Avenir LT Std 65 Medium" pitchFamily="34" charset="0"/>
              </a:rPr>
              <a:t>¿Tiene problemas con el seminario web?​</a:t>
            </a:r>
          </a:p>
          <a:p>
            <a:pPr marL="588963" indent="-512763"/>
            <a:r>
              <a:rPr lang="es-US" altLang="en-US" sz="1600" dirty="0">
                <a:solidFill>
                  <a:srgbClr val="000000"/>
                </a:solidFill>
              </a:rPr>
              <a:t>Dificultades técnicas: Chatee con el anfitrión del seminario web para obtener asistencia adicional.​</a:t>
            </a:r>
          </a:p>
          <a:p>
            <a:pPr marL="588963" indent="-512763"/>
            <a:r>
              <a:rPr lang="es-US" altLang="en-US" sz="1600" dirty="0">
                <a:solidFill>
                  <a:srgbClr val="000000"/>
                </a:solidFill>
              </a:rPr>
              <a:t>Estarán disponibles a la brevedad una grabación de video/audio y las diapositivas de este seminario web. </a:t>
            </a:r>
          </a:p>
          <a:p>
            <a:pPr marL="588963" indent="-512763"/>
            <a:endParaRPr lang="en-US" altLang="en-US" sz="1600" dirty="0"/>
          </a:p>
          <a:p>
            <a:pPr marL="588963" indent="-512763">
              <a:buFont typeface="Arial" panose="020B0604020202020204" pitchFamily="34" charset="0"/>
              <a:buNone/>
            </a:pPr>
            <a:endParaRPr lang="en-US" altLang="en-US"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0775371" cy="1083733"/>
          </a:xfrm>
        </p:spPr>
        <p:txBody>
          <a:bodyPr/>
          <a:lstStyle/>
          <a:p>
            <a:r>
              <a:rPr lang="es-ES" sz="3600" dirty="0"/>
              <a:t>¿Ingenieros y arquitectas certificarán estas viviendas o cómo se hará ese proceso?</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1806462"/>
            <a:ext cx="9705109" cy="2434641"/>
          </a:xfrm>
          <a:prstGeom prst="rect">
            <a:avLst/>
          </a:prstGeom>
          <a:noFill/>
        </p:spPr>
        <p:txBody>
          <a:bodyPr wrap="square" lIns="91440" tIns="45720" rIns="91440" bIns="45720" rtlCol="0" anchor="t">
            <a:spAutoFit/>
          </a:bodyPr>
          <a:lstStyle/>
          <a:p>
            <a:pPr marL="800100" marR="0" lvl="1" indent="-342900">
              <a:lnSpc>
                <a:spcPct val="107000"/>
              </a:lnSpc>
              <a:spcBef>
                <a:spcPts val="0"/>
              </a:spcBef>
              <a:spcAft>
                <a:spcPts val="800"/>
              </a:spcAft>
              <a:buFont typeface="Arial" panose="020B0604020202020204" pitchFamily="34" charset="0"/>
              <a:buChar char="•"/>
            </a:pPr>
            <a:r>
              <a:rPr lang="es-ES" sz="2400" kern="100" dirty="0">
                <a:effectLst/>
                <a:ea typeface="Calibri" panose="020F0502020204030204" pitchFamily="34" charset="0"/>
                <a:cs typeface="Arial" panose="020B0604020202020204" pitchFamily="34" charset="0"/>
              </a:rPr>
              <a:t>Una vez la vivienda esté verificada pasará a las compañías solares premiadas para diseñar e instalar platas fotovoltaicas (solar PV) y almacenamiento de energía en baterías. DOE permitirá ciertos costos como parte del premio tal como arreglos mínimos en los techos para hacer las viviendas “listas para energía solar” y otros tipos de mejoras eléctricas mínimas. </a:t>
            </a:r>
            <a:endParaRPr lang="en-US"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413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0775371" cy="1083733"/>
          </a:xfrm>
        </p:spPr>
        <p:txBody>
          <a:bodyPr/>
          <a:lstStyle/>
          <a:p>
            <a:r>
              <a:rPr lang="es-ES" sz="3600" dirty="0"/>
              <a:t>¿Pueden individuos de organizaciones aplicar para el Premio para los Embajadores de Energía Solar? </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1806462"/>
            <a:ext cx="9705109" cy="2434641"/>
          </a:xfrm>
          <a:prstGeom prst="rect">
            <a:avLst/>
          </a:prstGeom>
          <a:noFill/>
        </p:spPr>
        <p:txBody>
          <a:bodyPr wrap="square" lIns="91440" tIns="45720" rIns="91440" bIns="45720" rtlCol="0" anchor="t">
            <a:spAutoFit/>
          </a:bodyPr>
          <a:lstStyle/>
          <a:p>
            <a:pPr marL="800100" marR="0" lvl="1" indent="-342900">
              <a:lnSpc>
                <a:spcPct val="107000"/>
              </a:lnSpc>
              <a:spcBef>
                <a:spcPts val="0"/>
              </a:spcBef>
              <a:spcAft>
                <a:spcPts val="800"/>
              </a:spcAft>
              <a:buFont typeface="Arial" panose="020B0604020202020204" pitchFamily="34" charset="0"/>
              <a:buChar char="•"/>
            </a:pPr>
            <a:r>
              <a:rPr lang="es-ES" sz="2400" kern="100" dirty="0">
                <a:effectLst/>
                <a:ea typeface="Calibri" panose="020F0502020204030204" pitchFamily="34" charset="0"/>
                <a:cs typeface="Arial" panose="020B0604020202020204" pitchFamily="34" charset="0"/>
              </a:rPr>
              <a:t>Un individuo solamente no es eligible para el premio. Estamos buscando organizaciones comunitarias o sin fines de lucro. Empleados de alguna organización pueden unirse al equipo del premio como colaboradores en la plataforma HeroX, donde pueden seguir el premio y contribuir al equipo relacionado con esa aplicación en particular.</a:t>
            </a:r>
            <a:endParaRPr lang="en-US"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381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442317"/>
            <a:ext cx="10775371" cy="1083733"/>
          </a:xfrm>
        </p:spPr>
        <p:txBody>
          <a:bodyPr/>
          <a:lstStyle/>
          <a:p>
            <a:r>
              <a:rPr lang="es-ES" sz="3600" dirty="0"/>
              <a:t>¿Cuán grande debe ser un equipo para someter una solicitud para la Fase 1 del Premio? </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1806462"/>
            <a:ext cx="9705109" cy="2039469"/>
          </a:xfrm>
          <a:prstGeom prst="rect">
            <a:avLst/>
          </a:prstGeom>
          <a:noFill/>
        </p:spPr>
        <p:txBody>
          <a:bodyPr wrap="square" lIns="91440" tIns="45720" rIns="91440" bIns="45720" rtlCol="0" anchor="t">
            <a:spAutoFit/>
          </a:bodyPr>
          <a:lstStyle/>
          <a:p>
            <a:pPr marL="800100" marR="0" lvl="1" indent="-342900">
              <a:lnSpc>
                <a:spcPct val="107000"/>
              </a:lnSpc>
              <a:spcBef>
                <a:spcPts val="0"/>
              </a:spcBef>
              <a:spcAft>
                <a:spcPts val="800"/>
              </a:spcAft>
              <a:buFont typeface="Arial" panose="020B0604020202020204" pitchFamily="34" charset="0"/>
              <a:buChar char="•"/>
            </a:pPr>
            <a:r>
              <a:rPr lang="es-ES" sz="2400" kern="100" dirty="0">
                <a:effectLst/>
                <a:ea typeface="Calibri" panose="020F0502020204030204" pitchFamily="34" charset="0"/>
                <a:cs typeface="Arial" panose="020B0604020202020204" pitchFamily="34" charset="0"/>
              </a:rPr>
              <a:t>El equipo que solicitará al premio debe incluir suficientes personas para completar el trabajo asociado a recibir el premio y especificado en las reglas del mismo. Cualquier persona que esté participando debe estar asociado a un equipo que esté solicitando al premio.</a:t>
            </a:r>
            <a:endParaRPr lang="en-US"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4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712481"/>
            <a:ext cx="10775371" cy="1083733"/>
          </a:xfrm>
        </p:spPr>
        <p:txBody>
          <a:bodyPr/>
          <a:lstStyle/>
          <a:p>
            <a:r>
              <a:rPr lang="es-ES" sz="3600" dirty="0"/>
              <a:t>¿Cuáles actividades deberá un Embajador de Energía Solar hacer para el formulario de </a:t>
            </a:r>
            <a:r>
              <a:rPr lang="es-ES" sz="3600" dirty="0" err="1"/>
              <a:t>in-take</a:t>
            </a:r>
            <a:r>
              <a:rPr lang="es-ES" sz="3600" dirty="0"/>
              <a:t> o de recogido de información?</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394855" y="2014093"/>
            <a:ext cx="9705109" cy="2829814"/>
          </a:xfrm>
          <a:prstGeom prst="rect">
            <a:avLst/>
          </a:prstGeom>
          <a:noFill/>
        </p:spPr>
        <p:txBody>
          <a:bodyPr wrap="square" lIns="91440" tIns="45720" rIns="91440" bIns="45720" rtlCol="0" anchor="t">
            <a:spAutoFit/>
          </a:bodyPr>
          <a:lstStyle/>
          <a:p>
            <a:pPr marL="800100" marR="0" lvl="1" indent="-342900">
              <a:lnSpc>
                <a:spcPct val="107000"/>
              </a:lnSpc>
              <a:spcBef>
                <a:spcPts val="0"/>
              </a:spcBef>
              <a:spcAft>
                <a:spcPts val="800"/>
              </a:spcAft>
              <a:buFont typeface="Arial" panose="020B0604020202020204" pitchFamily="34" charset="0"/>
              <a:buChar char="•"/>
            </a:pPr>
            <a:r>
              <a:rPr lang="es-ES" sz="2400" kern="100" dirty="0">
                <a:effectLst/>
                <a:ea typeface="Calibri" panose="020F0502020204030204" pitchFamily="34" charset="0"/>
                <a:cs typeface="Arial" panose="020B0604020202020204" pitchFamily="34" charset="0"/>
              </a:rPr>
              <a:t>Los Embajadores Solares deberán tener la capacidad de hacer enlaces en persona con las comunidades prioritarias. Esto incluye mecanismos “puerta-a-puerta”, tener eventos en la comunidad, entre otras estrategias de alcance comunitario. Los equipos solicitantes al premio deben tener un robusto y realista plan de alcance comunitario para los eventos en persona y que se ajuste a las prioridades de las comunidades.</a:t>
            </a:r>
            <a:endParaRPr lang="en-US"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3548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602674" y="639745"/>
            <a:ext cx="10775371" cy="1083733"/>
          </a:xfrm>
        </p:spPr>
        <p:txBody>
          <a:bodyPr/>
          <a:lstStyle/>
          <a:p>
            <a:r>
              <a:rPr lang="es-ES" sz="3600" dirty="0"/>
              <a:t>¿Los Embajadores de Energía Solar deberán tener las unidades de vivienda identificadas antes de solicitar al premio?</a:t>
            </a:r>
            <a:endParaRPr lang="en-US" sz="3600" dirty="0"/>
          </a:p>
        </p:txBody>
      </p:sp>
      <p:sp>
        <p:nvSpPr>
          <p:cNvPr id="4" name="TextBox 3">
            <a:extLst>
              <a:ext uri="{FF2B5EF4-FFF2-40B4-BE49-F238E27FC236}">
                <a16:creationId xmlns:a16="http://schemas.microsoft.com/office/drawing/2014/main" id="{2CAD5C55-6CB3-A706-0CF8-4DC56328CA19}"/>
              </a:ext>
            </a:extLst>
          </p:cNvPr>
          <p:cNvSpPr txBox="1"/>
          <p:nvPr/>
        </p:nvSpPr>
        <p:spPr>
          <a:xfrm>
            <a:off x="405246" y="2251342"/>
            <a:ext cx="9705109" cy="2829814"/>
          </a:xfrm>
          <a:prstGeom prst="rect">
            <a:avLst/>
          </a:prstGeom>
          <a:noFill/>
        </p:spPr>
        <p:txBody>
          <a:bodyPr wrap="square" lIns="91440" tIns="45720" rIns="91440" bIns="45720" rtlCol="0" anchor="t">
            <a:spAutoFit/>
          </a:bodyPr>
          <a:lstStyle/>
          <a:p>
            <a:pPr marL="800100" marR="0" lvl="1" indent="-342900">
              <a:lnSpc>
                <a:spcPct val="107000"/>
              </a:lnSpc>
              <a:spcBef>
                <a:spcPts val="0"/>
              </a:spcBef>
              <a:spcAft>
                <a:spcPts val="800"/>
              </a:spcAft>
              <a:buFont typeface="Arial" panose="020B0604020202020204" pitchFamily="34" charset="0"/>
              <a:buChar char="•"/>
            </a:pPr>
            <a:r>
              <a:rPr lang="es-ES" sz="2400" kern="100" dirty="0">
                <a:effectLst/>
                <a:ea typeface="Calibri" panose="020F0502020204030204" pitchFamily="34" charset="0"/>
                <a:cs typeface="Arial" panose="020B0604020202020204" pitchFamily="34" charset="0"/>
              </a:rPr>
              <a:t>No, las Embajadoras de Energía Solar no tienen que haber identificado las unidades de vivienda previo a solicitar al premio. Los Embajadores de Energía Solar escogerán regiones del Mapa de Comunidades de Última Milla donde les gustaría implementar sus esfuerzos e instalaciones. Pueden encontrar el Mapa de Comunidades de Última Milla aquí: https://www.herox.com/solarambassador/resource/1394 </a:t>
            </a:r>
            <a:endParaRPr lang="en-US"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944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34" name="Text Placeholder 1">
            <a:extLst>
              <a:ext uri="{FF2B5EF4-FFF2-40B4-BE49-F238E27FC236}">
                <a16:creationId xmlns:a16="http://schemas.microsoft.com/office/drawing/2014/main" id="{7564F905-DD7D-BCB7-27D3-DC9944FAF1EB}"/>
              </a:ext>
            </a:extLst>
          </p:cNvPr>
          <p:cNvSpPr>
            <a:spLocks noGrp="1" noChangeArrowheads="1"/>
          </p:cNvSpPr>
          <p:nvPr>
            <p:ph type="body" sz="quarter" idx="4294967295"/>
          </p:nvPr>
        </p:nvSpPr>
        <p:spPr>
          <a:xfrm>
            <a:off x="814388" y="1658938"/>
            <a:ext cx="9545637" cy="2959100"/>
          </a:xfrm>
          <a:ln/>
        </p:spPr>
        <p:txBody>
          <a:bodyPr/>
          <a:lstStyle/>
          <a:p>
            <a:r>
              <a:rPr lang="es-US" altLang="en-US" sz="1800" dirty="0">
                <a:solidFill>
                  <a:srgbClr val="000000"/>
                </a:solidFill>
              </a:rPr>
              <a:t>Ninguna parte de la información presentada aquí es legalmente vinculante.  </a:t>
            </a:r>
          </a:p>
          <a:p>
            <a:endParaRPr lang="en-US" altLang="en-US" sz="1800" dirty="0"/>
          </a:p>
          <a:p>
            <a:r>
              <a:rPr lang="es-US" altLang="en-US" sz="1800" dirty="0">
                <a:solidFill>
                  <a:srgbClr val="000000"/>
                </a:solidFill>
              </a:rPr>
              <a:t>El contenido incluido en esta presentación tiene fines informativos únicamente en relación con las Reglas del Premio para Embajadores de Energía Solar (el "Premio").  </a:t>
            </a:r>
          </a:p>
          <a:p>
            <a:endParaRPr lang="en-US" altLang="en-US" sz="1800" dirty="0"/>
          </a:p>
          <a:p>
            <a:r>
              <a:rPr lang="es-US" altLang="en-US" sz="1800" dirty="0">
                <a:solidFill>
                  <a:srgbClr val="000000"/>
                </a:solidFill>
              </a:rPr>
              <a:t>Ante cualquier contenido dentro de esta presentación que parezca discrepar del lenguaje del "Premio", prevalecerá el lenguaje del "Premio".  </a:t>
            </a:r>
          </a:p>
          <a:p>
            <a:endParaRPr lang="en-US" altLang="en-US" sz="1800" dirty="0"/>
          </a:p>
          <a:p>
            <a:r>
              <a:rPr lang="es-US" altLang="en-US" sz="1800" dirty="0">
                <a:solidFill>
                  <a:srgbClr val="000000"/>
                </a:solidFill>
              </a:rPr>
              <a:t>Se recomienda a todos los postulantes que lean atentamente las Reglas del Premio para Embajadores de Energía Solar y las cumplan.  </a:t>
            </a:r>
          </a:p>
        </p:txBody>
      </p:sp>
      <p:sp>
        <p:nvSpPr>
          <p:cNvPr id="42335" name="Title 3">
            <a:extLst>
              <a:ext uri="{FF2B5EF4-FFF2-40B4-BE49-F238E27FC236}">
                <a16:creationId xmlns:a16="http://schemas.microsoft.com/office/drawing/2014/main" id="{731C0159-EC40-5A79-7DC9-50ACA930C045}"/>
              </a:ext>
            </a:extLst>
          </p:cNvPr>
          <p:cNvSpPr>
            <a:spLocks noGrp="1" noChangeArrowheads="1"/>
          </p:cNvSpPr>
          <p:nvPr>
            <p:ph type="title" idx="4294967295"/>
          </p:nvPr>
        </p:nvSpPr>
        <p:spPr>
          <a:ln/>
        </p:spPr>
        <p:txBody>
          <a:bodyPr/>
          <a:lstStyle/>
          <a:p>
            <a:r>
              <a:rPr lang="es-US" altLang="en-US" dirty="0">
                <a:cs typeface="Avenir LT Std 65 Medium" pitchFamily="34" charset="0"/>
              </a:rPr>
              <a:t>Aviso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1D0C-9F1E-F94E-9681-2E241416AED3}"/>
              </a:ext>
            </a:extLst>
          </p:cNvPr>
          <p:cNvSpPr>
            <a:spLocks noGrp="1"/>
          </p:cNvSpPr>
          <p:nvPr>
            <p:ph type="title"/>
          </p:nvPr>
        </p:nvSpPr>
        <p:spPr>
          <a:xfrm>
            <a:off x="796234" y="468189"/>
            <a:ext cx="4797287" cy="1022919"/>
          </a:xfrm>
        </p:spPr>
        <p:txBody>
          <a:bodyPr/>
          <a:lstStyle/>
          <a:p>
            <a:r>
              <a:rPr lang="en-US" sz="4850" dirty="0">
                <a:solidFill>
                  <a:srgbClr val="0070C0"/>
                </a:solidFill>
                <a:latin typeface="Avenir LT Std 65 Medium"/>
              </a:rPr>
              <a:t>Temas</a:t>
            </a:r>
          </a:p>
        </p:txBody>
      </p:sp>
      <p:sp>
        <p:nvSpPr>
          <p:cNvPr id="3" name="Text Placeholder 2">
            <a:extLst>
              <a:ext uri="{FF2B5EF4-FFF2-40B4-BE49-F238E27FC236}">
                <a16:creationId xmlns:a16="http://schemas.microsoft.com/office/drawing/2014/main" id="{8F60ECCD-2D5A-794E-90BE-BE54237B517B}"/>
              </a:ext>
            </a:extLst>
          </p:cNvPr>
          <p:cNvSpPr>
            <a:spLocks noGrp="1"/>
          </p:cNvSpPr>
          <p:nvPr>
            <p:ph type="body" sz="quarter" idx="30"/>
          </p:nvPr>
        </p:nvSpPr>
        <p:spPr>
          <a:xfrm>
            <a:off x="609598" y="1397223"/>
            <a:ext cx="569844" cy="519429"/>
          </a:xfrm>
          <a:solidFill>
            <a:schemeClr val="accent1">
              <a:lumMod val="20000"/>
              <a:lumOff val="80000"/>
            </a:schemeClr>
          </a:solidFill>
          <a:ln>
            <a:noFill/>
          </a:ln>
        </p:spPr>
        <p:txBody>
          <a:bodyPr/>
          <a:lstStyle/>
          <a:p>
            <a:r>
              <a:rPr lang="en-US">
                <a:solidFill>
                  <a:schemeClr val="accent1"/>
                </a:solidFill>
              </a:rPr>
              <a:t>1</a:t>
            </a:r>
          </a:p>
        </p:txBody>
      </p:sp>
      <p:sp>
        <p:nvSpPr>
          <p:cNvPr id="4" name="Text Placeholder 3">
            <a:extLst>
              <a:ext uri="{FF2B5EF4-FFF2-40B4-BE49-F238E27FC236}">
                <a16:creationId xmlns:a16="http://schemas.microsoft.com/office/drawing/2014/main" id="{76D77100-2DFD-CE46-B6E0-003DB3EAD780}"/>
              </a:ext>
            </a:extLst>
          </p:cNvPr>
          <p:cNvSpPr>
            <a:spLocks noGrp="1"/>
          </p:cNvSpPr>
          <p:nvPr>
            <p:ph type="body" sz="quarter" idx="31"/>
          </p:nvPr>
        </p:nvSpPr>
        <p:spPr>
          <a:xfrm>
            <a:off x="1217535" y="2358798"/>
            <a:ext cx="10197364" cy="519431"/>
          </a:xfrm>
        </p:spPr>
        <p:txBody>
          <a:bodyPr vert="horz" lIns="91440" tIns="45720" rIns="91440" bIns="45720" rtlCol="0" anchor="t">
            <a:normAutofit/>
          </a:bodyPr>
          <a:lstStyle/>
          <a:p>
            <a:pPr marL="13335">
              <a:spcBef>
                <a:spcPts val="100"/>
              </a:spcBef>
            </a:pPr>
            <a:r>
              <a:rPr lang="en-US" sz="2650" dirty="0" err="1">
                <a:latin typeface="+mn-lt"/>
                <a:cs typeface="ITCFranklinGothicStd-Med"/>
              </a:rPr>
              <a:t>Fase</a:t>
            </a:r>
            <a:r>
              <a:rPr lang="en-US" sz="2650" dirty="0">
                <a:latin typeface="+mn-lt"/>
                <a:cs typeface="ITCFranklinGothicStd-Med"/>
              </a:rPr>
              <a:t> 1 </a:t>
            </a:r>
            <a:r>
              <a:rPr lang="es-ES" sz="2650" dirty="0">
                <a:latin typeface="+mn-lt"/>
                <a:cs typeface="ITCFranklinGothicStd-Med"/>
              </a:rPr>
              <a:t>descripción general y requisitos de presentación</a:t>
            </a:r>
            <a:endParaRPr lang="en-US" sz="2650" dirty="0">
              <a:latin typeface="+mn-lt"/>
              <a:cs typeface="ITCFranklinGothicStd-Med"/>
            </a:endParaRPr>
          </a:p>
          <a:p>
            <a:endParaRPr lang="en-US" dirty="0"/>
          </a:p>
        </p:txBody>
      </p:sp>
      <p:sp>
        <p:nvSpPr>
          <p:cNvPr id="7" name="Text Placeholder 3">
            <a:extLst>
              <a:ext uri="{FF2B5EF4-FFF2-40B4-BE49-F238E27FC236}">
                <a16:creationId xmlns:a16="http://schemas.microsoft.com/office/drawing/2014/main" id="{557BE8C4-0B60-11FD-847A-A3FF6F313317}"/>
              </a:ext>
            </a:extLst>
          </p:cNvPr>
          <p:cNvSpPr txBox="1">
            <a:spLocks/>
          </p:cNvSpPr>
          <p:nvPr/>
        </p:nvSpPr>
        <p:spPr>
          <a:xfrm>
            <a:off x="1179435" y="3164466"/>
            <a:ext cx="10197364"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s-ES" sz="2650" dirty="0">
                <a:cs typeface="ITCFranklinGothicStd-Med"/>
              </a:rPr>
              <a:t>Mapa de la comunidad de última milla</a:t>
            </a:r>
            <a:endParaRPr lang="en-US" sz="2650" dirty="0">
              <a:cs typeface="ITCFranklinGothicStd-Med"/>
            </a:endParaRPr>
          </a:p>
        </p:txBody>
      </p:sp>
      <p:sp>
        <p:nvSpPr>
          <p:cNvPr id="13" name="Text Placeholder 3">
            <a:extLst>
              <a:ext uri="{FF2B5EF4-FFF2-40B4-BE49-F238E27FC236}">
                <a16:creationId xmlns:a16="http://schemas.microsoft.com/office/drawing/2014/main" id="{C5CF7328-282A-40A3-1C5C-47FE9E0FE050}"/>
              </a:ext>
            </a:extLst>
          </p:cNvPr>
          <p:cNvSpPr txBox="1">
            <a:spLocks/>
          </p:cNvSpPr>
          <p:nvPr/>
        </p:nvSpPr>
        <p:spPr>
          <a:xfrm>
            <a:off x="1179437" y="4022189"/>
            <a:ext cx="10197364"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err="1">
                <a:cs typeface="ITCFranklinGothicStd-Med"/>
              </a:rPr>
              <a:t>Preguntas</a:t>
            </a:r>
            <a:endParaRPr lang="en-US" sz="2650" dirty="0">
              <a:cs typeface="ITCFranklinGothicStd-Med"/>
            </a:endParaRPr>
          </a:p>
        </p:txBody>
      </p:sp>
      <p:sp>
        <p:nvSpPr>
          <p:cNvPr id="22" name="Text Placeholder 3">
            <a:extLst>
              <a:ext uri="{FF2B5EF4-FFF2-40B4-BE49-F238E27FC236}">
                <a16:creationId xmlns:a16="http://schemas.microsoft.com/office/drawing/2014/main" id="{C1F0E0E9-0669-0369-2C52-F47A45205671}"/>
              </a:ext>
            </a:extLst>
          </p:cNvPr>
          <p:cNvSpPr txBox="1">
            <a:spLocks/>
          </p:cNvSpPr>
          <p:nvPr/>
        </p:nvSpPr>
        <p:spPr>
          <a:xfrm>
            <a:off x="1179437" y="4898758"/>
            <a:ext cx="7812169"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endParaRPr lang="en-US" sz="2650" dirty="0">
              <a:cs typeface="ITCFranklinGothicStd-Med"/>
            </a:endParaRPr>
          </a:p>
        </p:txBody>
      </p:sp>
      <p:sp>
        <p:nvSpPr>
          <p:cNvPr id="23" name="Text Placeholder 3">
            <a:extLst>
              <a:ext uri="{FF2B5EF4-FFF2-40B4-BE49-F238E27FC236}">
                <a16:creationId xmlns:a16="http://schemas.microsoft.com/office/drawing/2014/main" id="{8BFD660B-B38D-C28A-35D2-137E1DF84CF2}"/>
              </a:ext>
            </a:extLst>
          </p:cNvPr>
          <p:cNvSpPr txBox="1">
            <a:spLocks/>
          </p:cNvSpPr>
          <p:nvPr/>
        </p:nvSpPr>
        <p:spPr>
          <a:xfrm>
            <a:off x="1179436" y="1442273"/>
            <a:ext cx="7969521" cy="916524"/>
          </a:xfrm>
          <a:prstGeom prst="rect">
            <a:avLst/>
          </a:prstGeom>
          <a:solidFill>
            <a:schemeClr val="bg1"/>
          </a:solidFill>
        </p:spPr>
        <p:txBody>
          <a:bodyPr vert="horz" lIns="121920" tIns="60960" rIns="121920" bIns="60960" rtlCol="0" anchor="t">
            <a:norm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err="1"/>
              <a:t>Descripción</a:t>
            </a:r>
            <a:r>
              <a:rPr lang="en-US" sz="2650" dirty="0"/>
              <a:t> general del </a:t>
            </a:r>
            <a:r>
              <a:rPr lang="en-US" sz="2650" dirty="0" err="1"/>
              <a:t>premio</a:t>
            </a:r>
            <a:endParaRPr lang="en-US" sz="2650" dirty="0"/>
          </a:p>
        </p:txBody>
      </p:sp>
      <p:sp>
        <p:nvSpPr>
          <p:cNvPr id="5" name="Text Placeholder 2">
            <a:extLst>
              <a:ext uri="{FF2B5EF4-FFF2-40B4-BE49-F238E27FC236}">
                <a16:creationId xmlns:a16="http://schemas.microsoft.com/office/drawing/2014/main" id="{DC72DD6E-7AB7-6A34-5DA9-D293C453E5E4}"/>
              </a:ext>
            </a:extLst>
          </p:cNvPr>
          <p:cNvSpPr txBox="1">
            <a:spLocks/>
          </p:cNvSpPr>
          <p:nvPr/>
        </p:nvSpPr>
        <p:spPr>
          <a:xfrm>
            <a:off x="609590" y="2315065"/>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2</a:t>
            </a:r>
          </a:p>
        </p:txBody>
      </p:sp>
      <p:sp>
        <p:nvSpPr>
          <p:cNvPr id="9" name="Text Placeholder 2">
            <a:extLst>
              <a:ext uri="{FF2B5EF4-FFF2-40B4-BE49-F238E27FC236}">
                <a16:creationId xmlns:a16="http://schemas.microsoft.com/office/drawing/2014/main" id="{1FB0947E-A670-4998-92D2-79F78D9A8B56}"/>
              </a:ext>
            </a:extLst>
          </p:cNvPr>
          <p:cNvSpPr txBox="1">
            <a:spLocks/>
          </p:cNvSpPr>
          <p:nvPr/>
        </p:nvSpPr>
        <p:spPr>
          <a:xfrm>
            <a:off x="609590" y="3139262"/>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3</a:t>
            </a:r>
          </a:p>
        </p:txBody>
      </p:sp>
      <p:sp>
        <p:nvSpPr>
          <p:cNvPr id="11" name="Text Placeholder 2">
            <a:extLst>
              <a:ext uri="{FF2B5EF4-FFF2-40B4-BE49-F238E27FC236}">
                <a16:creationId xmlns:a16="http://schemas.microsoft.com/office/drawing/2014/main" id="{CFD12A9A-AD50-03B8-67B1-104C4912CF75}"/>
              </a:ext>
            </a:extLst>
          </p:cNvPr>
          <p:cNvSpPr txBox="1">
            <a:spLocks/>
          </p:cNvSpPr>
          <p:nvPr/>
        </p:nvSpPr>
        <p:spPr>
          <a:xfrm>
            <a:off x="628203" y="3996209"/>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4</a:t>
            </a:r>
          </a:p>
        </p:txBody>
      </p:sp>
    </p:spTree>
    <p:extLst>
      <p:ext uri="{BB962C8B-B14F-4D97-AF65-F5344CB8AC3E}">
        <p14:creationId xmlns:p14="http://schemas.microsoft.com/office/powerpoint/2010/main" val="103073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41" name="Title 1">
            <a:extLst>
              <a:ext uri="{FF2B5EF4-FFF2-40B4-BE49-F238E27FC236}">
                <a16:creationId xmlns:a16="http://schemas.microsoft.com/office/drawing/2014/main" id="{1A09AC0D-842C-DA69-AC99-5B51DDF54457}"/>
              </a:ext>
            </a:extLst>
          </p:cNvPr>
          <p:cNvSpPr>
            <a:spLocks noGrp="1" noChangeArrowheads="1"/>
          </p:cNvSpPr>
          <p:nvPr>
            <p:ph type="title" idx="4294967295"/>
          </p:nvPr>
        </p:nvSpPr>
        <p:spPr>
          <a:xfrm>
            <a:off x="703263" y="458788"/>
            <a:ext cx="7031037" cy="1082675"/>
          </a:xfrm>
          <a:ln/>
        </p:spPr>
        <p:txBody>
          <a:bodyPr/>
          <a:lstStyle/>
          <a:p>
            <a:r>
              <a:rPr lang="es-US" altLang="en-US" dirty="0">
                <a:cs typeface="Avenir LT Std 65 Medium" pitchFamily="34" charset="0"/>
              </a:rPr>
              <a:t>Lea las reglas</a:t>
            </a:r>
          </a:p>
        </p:txBody>
      </p:sp>
      <p:sp>
        <p:nvSpPr>
          <p:cNvPr id="45442" name="Text Placeholder 2">
            <a:extLst>
              <a:ext uri="{FF2B5EF4-FFF2-40B4-BE49-F238E27FC236}">
                <a16:creationId xmlns:a16="http://schemas.microsoft.com/office/drawing/2014/main" id="{ECB9CDD4-6AA7-C368-CEF3-D65B947A652C}"/>
              </a:ext>
            </a:extLst>
          </p:cNvPr>
          <p:cNvSpPr>
            <a:spLocks noChangeArrowheads="1"/>
          </p:cNvSpPr>
          <p:nvPr/>
        </p:nvSpPr>
        <p:spPr bwMode="auto">
          <a:xfrm>
            <a:off x="5851525" y="3300413"/>
            <a:ext cx="5934075"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Pct val="100000"/>
              <a:buFontTx/>
              <a:buNone/>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3"/>
              </a:rPr>
              <a:t>https://americanmadechallenges.org/challenges/solar-ambassador</a:t>
            </a: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br>
            <a:endPar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Pct val="100000"/>
              <a:buFontTx/>
              <a:buNone/>
              <a:tabLst/>
              <a:defRPr/>
            </a:pP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en</a:t>
            </a:r>
            <a:b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br>
            <a:endPar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Pct val="100000"/>
              <a:buFontTx/>
              <a:buNone/>
              <a:tabLst/>
              <a:defRPr/>
            </a:pPr>
            <a:r>
              <a:rPr kumimoji="0" lang="es-US" altLang="en-US" sz="2100" b="0" i="0" u="none" strike="noStrike" kern="1200" cap="none" spc="0" normalizeH="0" baseline="0" noProof="0" dirty="0">
                <a:ln>
                  <a:noFill/>
                </a:ln>
                <a:solidFill>
                  <a:srgbClr val="00538C"/>
                </a:solidFill>
                <a:effectLst/>
                <a:uLnTx/>
                <a:uFillTx/>
                <a:latin typeface="Arial" panose="020B0604020202020204" pitchFamily="34" charset="0"/>
                <a:cs typeface="Arial" panose="020B0604020202020204" pitchFamily="34" charset="0"/>
                <a:hlinkClick r:id="rId4"/>
              </a:rPr>
              <a:t>Solar Ambassador Página de </a:t>
            </a:r>
            <a:r>
              <a:rPr kumimoji="0" lang="es-US" altLang="en-US" sz="2100" b="0" i="0" u="none" strike="noStrike" kern="1200" cap="none" spc="0" normalizeH="0" baseline="0" noProof="0" dirty="0" err="1">
                <a:ln>
                  <a:noFill/>
                </a:ln>
                <a:solidFill>
                  <a:srgbClr val="00538C"/>
                </a:solidFill>
                <a:effectLst/>
                <a:uLnTx/>
                <a:uFillTx/>
                <a:latin typeface="Arial" panose="020B0604020202020204" pitchFamily="34" charset="0"/>
                <a:cs typeface="Arial" panose="020B0604020202020204" pitchFamily="34" charset="0"/>
                <a:hlinkClick r:id="rId4"/>
              </a:rPr>
              <a:t>HeroX</a:t>
            </a:r>
            <a:r>
              <a:rPr kumimoji="0" lang="es-US" altLang="en-US"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&gt; Pestaña Recursos</a:t>
            </a:r>
          </a:p>
        </p:txBody>
      </p:sp>
      <p:sp>
        <p:nvSpPr>
          <p:cNvPr id="45443" name="Text Placeholder 2">
            <a:extLst>
              <a:ext uri="{FF2B5EF4-FFF2-40B4-BE49-F238E27FC236}">
                <a16:creationId xmlns:a16="http://schemas.microsoft.com/office/drawing/2014/main" id="{CC1FDAFF-AE4A-2C24-65A3-3FD8A2B65ABF}"/>
              </a:ext>
            </a:extLst>
          </p:cNvPr>
          <p:cNvSpPr>
            <a:spLocks noChangeArrowheads="1"/>
          </p:cNvSpPr>
          <p:nvPr/>
        </p:nvSpPr>
        <p:spPr bwMode="auto">
          <a:xfrm>
            <a:off x="5619750" y="1812925"/>
            <a:ext cx="64008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9" tIns="45709" rIns="91419" bIns="45709"/>
          <a:lstStyle>
            <a:lvl1pPr>
              <a:lnSpc>
                <a:spcPct val="90000"/>
              </a:lnSpc>
              <a:buClr>
                <a:srgbClr val="25A8DC"/>
              </a:buClr>
              <a:buSzPct val="6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vl2pPr marL="806450" indent="-249238">
              <a:buClr>
                <a:srgbClr val="25A8DC"/>
              </a:buClr>
              <a:buFont typeface="Wingdings" panose="05000000000000000000" pitchFamily="2" charset="2"/>
              <a:buChar char="§"/>
              <a:defRPr sz="1500">
                <a:solidFill>
                  <a:schemeClr val="tx1"/>
                </a:solidFill>
                <a:latin typeface="Arial" panose="020B0604020202020204" pitchFamily="34" charset="0"/>
                <a:cs typeface="Arial" panose="020B0604020202020204" pitchFamily="34" charset="0"/>
              </a:defRPr>
            </a:lvl2pPr>
            <a:lvl3pPr marL="1362075" indent="-249238">
              <a:buClr>
                <a:srgbClr val="25A8DC"/>
              </a:buClr>
              <a:buSzPct val="90000"/>
              <a:buFont typeface="Courier New" panose="02070309020205020404" pitchFamily="49" charset="0"/>
              <a:buChar char="o"/>
              <a:defRPr sz="1500">
                <a:solidFill>
                  <a:schemeClr val="tx1"/>
                </a:solidFill>
                <a:latin typeface="Arial" panose="020B0604020202020204" pitchFamily="34" charset="0"/>
                <a:cs typeface="Arial" panose="020B0604020202020204" pitchFamily="34" charset="0"/>
              </a:defRPr>
            </a:lvl3pPr>
            <a:lvl4pPr marL="1911350" indent="-249238">
              <a:lnSpc>
                <a:spcPct val="90000"/>
              </a:lnSpc>
              <a:buClr>
                <a:srgbClr val="25A8DC"/>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4pPr>
            <a:lvl5pPr marL="1814513" indent="-201613">
              <a:lnSpc>
                <a:spcPct val="90000"/>
              </a:lnSpc>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5pPr>
            <a:lvl6pPr marL="2271713" indent="-201613" fontAlgn="base">
              <a:lnSpc>
                <a:spcPct val="90000"/>
              </a:lnSpc>
              <a:spcBef>
                <a:spcPct val="0"/>
              </a:spcBef>
              <a:spcAft>
                <a:spcPct val="0"/>
              </a:spcAft>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6pPr>
            <a:lvl7pPr marL="2728913" indent="-201613" fontAlgn="base">
              <a:lnSpc>
                <a:spcPct val="90000"/>
              </a:lnSpc>
              <a:spcBef>
                <a:spcPct val="0"/>
              </a:spcBef>
              <a:spcAft>
                <a:spcPct val="0"/>
              </a:spcAft>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7pPr>
            <a:lvl8pPr marL="3186113" indent="-201613" fontAlgn="base">
              <a:lnSpc>
                <a:spcPct val="90000"/>
              </a:lnSpc>
              <a:spcBef>
                <a:spcPct val="0"/>
              </a:spcBef>
              <a:spcAft>
                <a:spcPct val="0"/>
              </a:spcAft>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8pPr>
            <a:lvl9pPr marL="3643313" indent="-201613" fontAlgn="base">
              <a:lnSpc>
                <a:spcPct val="90000"/>
              </a:lnSpc>
              <a:spcBef>
                <a:spcPct val="0"/>
              </a:spcBef>
              <a:spcAft>
                <a:spcPct val="0"/>
              </a:spcAft>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Pct val="100000"/>
              <a:buFont typeface="Arial" panose="020B0604020202020204" pitchFamily="34" charset="0"/>
              <a:buNone/>
              <a:tabLst/>
              <a:defRPr/>
            </a:pPr>
            <a:r>
              <a:rPr kumimoji="0" lang="es-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Las reglas oficiales del </a:t>
            </a:r>
          </a:p>
          <a:p>
            <a:pPr marL="0" marR="0" lvl="0" indent="0" algn="ctr" defTabSz="914400" rtl="0" eaLnBrk="1" fontAlgn="base" latinLnBrk="0" hangingPunct="1">
              <a:lnSpc>
                <a:spcPct val="90000"/>
              </a:lnSpc>
              <a:spcBef>
                <a:spcPts val="1000"/>
              </a:spcBef>
              <a:spcAft>
                <a:spcPct val="0"/>
              </a:spcAft>
              <a:buClrTx/>
              <a:buSzPct val="100000"/>
              <a:buFont typeface="Arial" panose="020B0604020202020204" pitchFamily="34" charset="0"/>
              <a:buNone/>
              <a:tabLst/>
              <a:defRPr/>
            </a:pPr>
            <a:r>
              <a:rPr kumimoji="0" lang="es-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Premio para Embajadores de Energía Solar</a:t>
            </a:r>
          </a:p>
          <a:p>
            <a:pPr marL="0" marR="0" lvl="0" indent="0" algn="ctr" defTabSz="914400" rtl="0" eaLnBrk="1" fontAlgn="base" latinLnBrk="0" hangingPunct="1">
              <a:lnSpc>
                <a:spcPct val="90000"/>
              </a:lnSpc>
              <a:spcBef>
                <a:spcPts val="1000"/>
              </a:spcBef>
              <a:spcAft>
                <a:spcPct val="0"/>
              </a:spcAft>
              <a:buClrTx/>
              <a:buSzPct val="100000"/>
              <a:buFont typeface="Arial" panose="020B0604020202020204" pitchFamily="34" charset="0"/>
              <a:buNone/>
              <a:tabLst/>
              <a:defRPr/>
            </a:pPr>
            <a:r>
              <a:rPr kumimoji="0" lang="es-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están disponibles en línea   </a:t>
            </a:r>
          </a:p>
          <a:p>
            <a:pPr marL="0" marR="0" lvl="0" indent="0" algn="ctr" defTabSz="914400" rtl="0" eaLnBrk="1" fontAlgn="base" latinLnBrk="0" hangingPunct="1">
              <a:lnSpc>
                <a:spcPct val="90000"/>
              </a:lnSpc>
              <a:spcBef>
                <a:spcPts val="1000"/>
              </a:spcBef>
              <a:spcAft>
                <a:spcPct val="0"/>
              </a:spcAft>
              <a:buClrTx/>
              <a:buSzPct val="100000"/>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90000"/>
              </a:lnSpc>
              <a:spcBef>
                <a:spcPts val="1000"/>
              </a:spcBef>
              <a:spcAft>
                <a:spcPct val="0"/>
              </a:spcAft>
              <a:buClrTx/>
              <a:buSzPct val="100000"/>
              <a:buFont typeface="Arial" panose="020B0604020202020204" pitchFamily="34" charset="0"/>
              <a:buNone/>
              <a:tabLst/>
              <a:defRPr/>
            </a:pPr>
            <a:endParaRPr kumimoji="0" lang="en-US" altLang="en-US" sz="3100" b="0"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endParaRPr>
          </a:p>
        </p:txBody>
      </p:sp>
      <p:pic>
        <p:nvPicPr>
          <p:cNvPr id="45444" name="Picture 8">
            <a:extLst>
              <a:ext uri="{FF2B5EF4-FFF2-40B4-BE49-F238E27FC236}">
                <a16:creationId xmlns:a16="http://schemas.microsoft.com/office/drawing/2014/main" id="{F9ACA901-F094-348B-CB6D-B78F7BC44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1404938"/>
            <a:ext cx="4854575" cy="523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1" name="Title 1">
            <a:extLst>
              <a:ext uri="{FF2B5EF4-FFF2-40B4-BE49-F238E27FC236}">
                <a16:creationId xmlns:a16="http://schemas.microsoft.com/office/drawing/2014/main" id="{E4CDB967-918B-E7F9-E10A-8C33368450B8}"/>
              </a:ext>
            </a:extLst>
          </p:cNvPr>
          <p:cNvSpPr>
            <a:spLocks noGrp="1" noChangeArrowheads="1"/>
          </p:cNvSpPr>
          <p:nvPr>
            <p:ph type="title" idx="4294967295"/>
          </p:nvPr>
        </p:nvSpPr>
        <p:spPr>
          <a:xfrm>
            <a:off x="868362" y="2089150"/>
            <a:ext cx="6019725" cy="1582738"/>
          </a:xfrm>
          <a:ln/>
        </p:spPr>
        <p:txBody>
          <a:bodyPr lIns="0" tIns="17446" rIns="0" bIns="0"/>
          <a:lstStyle/>
          <a:p>
            <a:r>
              <a:rPr lang="es-US" altLang="en-US" sz="3800" dirty="0">
                <a:solidFill>
                  <a:srgbClr val="1A325D"/>
                </a:solidFill>
                <a:latin typeface="Avenir LT Std 45 Book" charset="0"/>
                <a:cs typeface="Avenir LT Std 45 Book" charset="0"/>
              </a:rPr>
              <a:t>Descripción general de las reglas del Premio para Embajadores de Energía Solar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58" name="Picture 5">
            <a:extLst>
              <a:ext uri="{FF2B5EF4-FFF2-40B4-BE49-F238E27FC236}">
                <a16:creationId xmlns:a16="http://schemas.microsoft.com/office/drawing/2014/main" id="{2A8AF7A7-AC73-CBC0-09D1-AC159483E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438" y="0"/>
            <a:ext cx="4754562"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559" name="Title 1">
            <a:extLst>
              <a:ext uri="{FF2B5EF4-FFF2-40B4-BE49-F238E27FC236}">
                <a16:creationId xmlns:a16="http://schemas.microsoft.com/office/drawing/2014/main" id="{02698349-8E96-5982-FF39-87784C1974CC}"/>
              </a:ext>
            </a:extLst>
          </p:cNvPr>
          <p:cNvSpPr>
            <a:spLocks noGrp="1" noChangeArrowheads="1"/>
          </p:cNvSpPr>
          <p:nvPr>
            <p:ph type="title" idx="4294967295"/>
          </p:nvPr>
        </p:nvSpPr>
        <p:spPr>
          <a:xfrm>
            <a:off x="623888" y="519113"/>
            <a:ext cx="7031037" cy="1082675"/>
          </a:xfrm>
          <a:ln/>
        </p:spPr>
        <p:txBody>
          <a:bodyPr/>
          <a:lstStyle/>
          <a:p>
            <a:r>
              <a:rPr lang="es-US" altLang="en-US" sz="4000" dirty="0">
                <a:cs typeface="Avenir LT Std 65 Medium" pitchFamily="34" charset="0"/>
              </a:rPr>
              <a:t>Descripción general del premio</a:t>
            </a:r>
          </a:p>
        </p:txBody>
      </p:sp>
      <p:sp>
        <p:nvSpPr>
          <p:cNvPr id="49560" name="Text Placeholder 2">
            <a:extLst>
              <a:ext uri="{FF2B5EF4-FFF2-40B4-BE49-F238E27FC236}">
                <a16:creationId xmlns:a16="http://schemas.microsoft.com/office/drawing/2014/main" id="{0A7226B4-3E9D-AA4E-6CAB-270B58A4CE14}"/>
              </a:ext>
            </a:extLst>
          </p:cNvPr>
          <p:cNvSpPr>
            <a:spLocks noGrp="1" noChangeArrowheads="1"/>
          </p:cNvSpPr>
          <p:nvPr>
            <p:ph type="body" sz="quarter" idx="4294967295"/>
          </p:nvPr>
        </p:nvSpPr>
        <p:spPr>
          <a:xfrm>
            <a:off x="765175" y="1525588"/>
            <a:ext cx="5864225" cy="5332412"/>
          </a:xfrm>
          <a:ln/>
        </p:spPr>
        <p:txBody>
          <a:bodyPr/>
          <a:lstStyle/>
          <a:p>
            <a:pPr>
              <a:spcAft>
                <a:spcPts val="1063"/>
              </a:spcAft>
              <a:buFont typeface="Arial" panose="020B0604020202020204" pitchFamily="34" charset="0"/>
              <a:buChar char="•"/>
            </a:pPr>
            <a:r>
              <a:rPr lang="es-US" altLang="en-US" sz="2200" dirty="0">
                <a:solidFill>
                  <a:srgbClr val="000000"/>
                </a:solidFill>
              </a:rPr>
              <a:t>El premio para Embajadores de Energía Solar es un premio de </a:t>
            </a:r>
            <a:r>
              <a:rPr lang="es-US" altLang="en-US" sz="2200" b="1" dirty="0">
                <a:solidFill>
                  <a:srgbClr val="000000"/>
                </a:solidFill>
              </a:rPr>
              <a:t>$3.5 millones</a:t>
            </a:r>
            <a:r>
              <a:rPr lang="es-US" altLang="en-US" sz="2200" dirty="0">
                <a:solidFill>
                  <a:srgbClr val="000000"/>
                </a:solidFill>
              </a:rPr>
              <a:t>.</a:t>
            </a:r>
          </a:p>
          <a:p>
            <a:pPr>
              <a:spcAft>
                <a:spcPts val="1063"/>
              </a:spcAft>
              <a:buFont typeface="Arial" panose="020B0604020202020204" pitchFamily="34" charset="0"/>
              <a:buChar char="•"/>
            </a:pPr>
            <a:endParaRPr lang="en-US" altLang="en-US" sz="2200" dirty="0"/>
          </a:p>
          <a:p>
            <a:pPr>
              <a:spcAft>
                <a:spcPts val="1063"/>
              </a:spcAft>
              <a:buFont typeface="Arial" panose="020B0604020202020204" pitchFamily="34" charset="0"/>
              <a:buChar char="•"/>
            </a:pPr>
            <a:r>
              <a:rPr lang="es-US" altLang="en-US" sz="2200" dirty="0">
                <a:solidFill>
                  <a:srgbClr val="000000"/>
                </a:solidFill>
              </a:rPr>
              <a:t>El premio está diseñado para permitir que diferentes organizaciones en Puerto Rico apoyen al DOE a identificar e involucrar a los hogares calificados, y los ayuden a solicitar inspecciones para la generación de energía solar y almacenamiento de baterías a nivel residencial.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9" name="Title 1">
            <a:extLst>
              <a:ext uri="{FF2B5EF4-FFF2-40B4-BE49-F238E27FC236}">
                <a16:creationId xmlns:a16="http://schemas.microsoft.com/office/drawing/2014/main" id="{136A0FE7-7E2A-FB85-192B-642226DC8AD0}"/>
              </a:ext>
            </a:extLst>
          </p:cNvPr>
          <p:cNvSpPr>
            <a:spLocks noGrp="1" noChangeArrowheads="1"/>
          </p:cNvSpPr>
          <p:nvPr>
            <p:ph type="title" idx="4294967295"/>
          </p:nvPr>
        </p:nvSpPr>
        <p:spPr>
          <a:xfrm>
            <a:off x="596900" y="482600"/>
            <a:ext cx="7031038" cy="1082675"/>
          </a:xfrm>
          <a:ln/>
        </p:spPr>
        <p:txBody>
          <a:bodyPr/>
          <a:lstStyle/>
          <a:p>
            <a:r>
              <a:rPr lang="es-US" altLang="en-US" sz="4000" dirty="0">
                <a:cs typeface="Avenir LT Std 65 Medium" pitchFamily="34" charset="0"/>
              </a:rPr>
              <a:t>$3.5 millones en financiación</a:t>
            </a:r>
          </a:p>
        </p:txBody>
      </p:sp>
      <p:graphicFrame>
        <p:nvGraphicFramePr>
          <p:cNvPr id="51620" name="Table 3">
            <a:extLst>
              <a:ext uri="{FF2B5EF4-FFF2-40B4-BE49-F238E27FC236}">
                <a16:creationId xmlns:a16="http://schemas.microsoft.com/office/drawing/2014/main" id="{84B79ECA-6F9E-0D56-99F3-87C4DE9B856A}"/>
              </a:ext>
            </a:extLst>
          </p:cNvPr>
          <p:cNvGraphicFramePr>
            <a:graphicFrameLocks noGrp="1"/>
          </p:cNvGraphicFramePr>
          <p:nvPr/>
        </p:nvGraphicFramePr>
        <p:xfrm>
          <a:off x="352425" y="1565275"/>
          <a:ext cx="11607800" cy="3867150"/>
        </p:xfrm>
        <a:graphic>
          <a:graphicData uri="http://schemas.openxmlformats.org/drawingml/2006/table">
            <a:tbl>
              <a:tblPr/>
              <a:tblGrid>
                <a:gridCol w="1960563">
                  <a:extLst>
                    <a:ext uri="{9D8B030D-6E8A-4147-A177-3AD203B41FA5}">
                      <a16:colId xmlns:a16="http://schemas.microsoft.com/office/drawing/2014/main" val="2191502431"/>
                    </a:ext>
                  </a:extLst>
                </a:gridCol>
                <a:gridCol w="2395537">
                  <a:extLst>
                    <a:ext uri="{9D8B030D-6E8A-4147-A177-3AD203B41FA5}">
                      <a16:colId xmlns:a16="http://schemas.microsoft.com/office/drawing/2014/main" val="3274850379"/>
                    </a:ext>
                  </a:extLst>
                </a:gridCol>
                <a:gridCol w="3754438">
                  <a:extLst>
                    <a:ext uri="{9D8B030D-6E8A-4147-A177-3AD203B41FA5}">
                      <a16:colId xmlns:a16="http://schemas.microsoft.com/office/drawing/2014/main" val="3621261339"/>
                    </a:ext>
                  </a:extLst>
                </a:gridCol>
                <a:gridCol w="3497262">
                  <a:extLst>
                    <a:ext uri="{9D8B030D-6E8A-4147-A177-3AD203B41FA5}">
                      <a16:colId xmlns:a16="http://schemas.microsoft.com/office/drawing/2014/main" val="636997474"/>
                    </a:ext>
                  </a:extLst>
                </a:gridCol>
              </a:tblGrid>
              <a:tr h="622300">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Fase de </a:t>
                      </a:r>
                      <a:b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b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los premios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5"/>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Duración</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5"/>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Número previsto </a:t>
                      </a:r>
                      <a:b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b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de adjudicaciones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5"/>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Montos en dólares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5"/>
                    </a:solidFill>
                  </a:tcPr>
                </a:tc>
                <a:extLst>
                  <a:ext uri="{0D108BD9-81ED-4DB2-BD59-A6C34878D82A}">
                    <a16:rowId xmlns:a16="http://schemas.microsoft.com/office/drawing/2014/main" val="764217663"/>
                  </a:ext>
                </a:extLst>
              </a:tr>
              <a:tr h="1016000">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Fase 1: </a:t>
                      </a:r>
                      <a:br>
                        <a:rPr kumimoji="0" lang="en-US" altLang="en-US"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b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Diseño</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5"/>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 meses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Un rango esperado de 10-20 premios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$15,000 por competidor ganador (pozo total de premios: $300,000)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44270000"/>
                  </a:ext>
                </a:extLst>
              </a:tr>
              <a:tr h="2228850">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Fase 2: </a:t>
                      </a:r>
                      <a:br>
                        <a:rPr kumimoji="0" lang="en-US" altLang="en-US"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br>
                      <a:r>
                        <a:rPr kumimoji="0" lang="es-US" altLang="en-US" sz="1800" b="1" i="0" u="none" strike="noStrike" cap="none" normalizeH="0" baseline="0" dirty="0">
                          <a:ln>
                            <a:noFill/>
                          </a:ln>
                          <a:solidFill>
                            <a:srgbClr val="2460AD"/>
                          </a:solidFill>
                          <a:effectLst/>
                          <a:latin typeface="Arial" panose="020B0604020202020204" pitchFamily="34" charset="0"/>
                          <a:cs typeface="Arial" panose="020B0604020202020204" pitchFamily="34" charset="0"/>
                        </a:rPr>
                        <a:t>Implementación</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5"/>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 meses (previsto)</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Premios por hogar de la Fase 2 otorgados a todos los Embajadores activos que inscriban hogares verificados.</a:t>
                      </a:r>
                    </a:p>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Premio para incentivo adicional de la Fase 2 para Embajadores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06450">
                        <a:lnSpc>
                          <a:spcPct val="90000"/>
                        </a:lnSpc>
                        <a:buClr>
                          <a:srgbClr val="25A8DC"/>
                        </a:buClr>
                        <a:buSzPct val="6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1pPr>
                      <a:lvl2pPr defTabSz="806450">
                        <a:buClr>
                          <a:srgbClr val="25A8DC"/>
                        </a:buClr>
                        <a:buFont typeface="Wingdings" panose="05000000000000000000" pitchFamily="2" charset="2"/>
                        <a:defRPr sz="1300">
                          <a:solidFill>
                            <a:schemeClr val="tx1"/>
                          </a:solidFill>
                          <a:latin typeface="Arial" panose="020B0604020202020204" pitchFamily="34" charset="0"/>
                          <a:cs typeface="Arial" panose="020B0604020202020204" pitchFamily="34" charset="0"/>
                        </a:defRPr>
                      </a:lvl2pPr>
                      <a:lvl3pPr defTabSz="806450">
                        <a:buClr>
                          <a:srgbClr val="25A8DC"/>
                        </a:buClr>
                        <a:buSzPct val="90000"/>
                        <a:buFont typeface="Courier New" panose="02070309020205020404" pitchFamily="49" charset="0"/>
                        <a:defRPr sz="1300">
                          <a:solidFill>
                            <a:schemeClr val="tx1"/>
                          </a:solidFill>
                          <a:latin typeface="Arial" panose="020B0604020202020204" pitchFamily="34" charset="0"/>
                          <a:cs typeface="Arial" panose="020B0604020202020204" pitchFamily="34" charset="0"/>
                        </a:defRPr>
                      </a:lvl3pPr>
                      <a:lvl4pPr defTabSz="806450">
                        <a:lnSpc>
                          <a:spcPct val="90000"/>
                        </a:lnSpc>
                        <a:buClr>
                          <a:srgbClr val="25A8DC"/>
                        </a:buClr>
                        <a:buFont typeface="Arial" panose="020B0604020202020204" pitchFamily="34" charset="0"/>
                        <a:defRPr sz="1300">
                          <a:solidFill>
                            <a:schemeClr val="tx1"/>
                          </a:solidFill>
                          <a:latin typeface="Arial" panose="020B0604020202020204" pitchFamily="34" charset="0"/>
                          <a:cs typeface="Arial" panose="020B0604020202020204" pitchFamily="34" charset="0"/>
                        </a:defRPr>
                      </a:lvl4pPr>
                      <a:lvl5pPr defTabSz="806450">
                        <a:lnSpc>
                          <a:spcPct val="90000"/>
                        </a:lnSpc>
                        <a:buFont typeface="Arial" panose="020B0604020202020204" pitchFamily="34" charset="0"/>
                        <a:defRPr sz="1300">
                          <a:solidFill>
                            <a:schemeClr val="tx1"/>
                          </a:solidFill>
                          <a:latin typeface="Arial" panose="020B0604020202020204" pitchFamily="34" charset="0"/>
                          <a:cs typeface="Arial" panose="020B0604020202020204" pitchFamily="34" charset="0"/>
                        </a:defRPr>
                      </a:lvl5pPr>
                      <a:lvl6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6pPr>
                      <a:lvl7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7pPr>
                      <a:lvl8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8pPr>
                      <a:lvl9pPr defTabSz="806450" fontAlgn="base">
                        <a:lnSpc>
                          <a:spcPct val="90000"/>
                        </a:lnSpc>
                        <a:spcBef>
                          <a:spcPct val="0"/>
                        </a:spcBef>
                        <a:spcAft>
                          <a:spcPct val="0"/>
                        </a:spcAft>
                        <a:buSzPct val="100000"/>
                        <a:buFont typeface="Arial" panose="020B0604020202020204" pitchFamily="34" charset="0"/>
                        <a:defRPr sz="1300">
                          <a:solidFill>
                            <a:schemeClr val="tx1"/>
                          </a:solidFill>
                          <a:latin typeface="Arial" panose="020B0604020202020204" pitchFamily="34" charset="0"/>
                          <a:cs typeface="Arial" panose="020B0604020202020204" pitchFamily="34" charset="0"/>
                        </a:defRPr>
                      </a:lvl9pPr>
                    </a:lstStyle>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Premio por hogar: $100 por hogar verificado </a:t>
                      </a:r>
                    </a:p>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Además, cada Embajador que registre 750 hogares verificados recibirá un premio como incentivo de $10,000. </a:t>
                      </a:r>
                    </a:p>
                    <a:p>
                      <a:pPr marL="0" marR="0" lvl="0" indent="0" algn="ctr" defTabSz="806450" rtl="0" eaLnBrk="1" fontAlgn="base" latinLnBrk="0" hangingPunct="1">
                        <a:lnSpc>
                          <a:spcPct val="107000"/>
                        </a:lnSpc>
                        <a:spcBef>
                          <a:spcPct val="0"/>
                        </a:spcBef>
                        <a:spcAft>
                          <a:spcPts val="800"/>
                        </a:spcAft>
                        <a:buClrTx/>
                        <a:buSzPct val="100000"/>
                        <a:buFontTx/>
                        <a:buNone/>
                        <a:tabLst/>
                      </a:pPr>
                      <a:r>
                        <a:rPr kumimoji="0" lang="es-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(bolsa total de premios: $3,200,000)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42120416"/>
                  </a:ext>
                </a:extLst>
              </a:tr>
            </a:tbl>
          </a:graphicData>
        </a:graphic>
      </p:graphicFrame>
    </p:spTree>
  </p:cSld>
  <p:clrMapOvr>
    <a:masterClrMapping/>
  </p:clrMapOvr>
</p:sld>
</file>

<file path=ppt/theme/theme1.xml><?xml version="1.0" encoding="utf-8"?>
<a:theme xmlns:a="http://schemas.openxmlformats.org/drawingml/2006/main" name="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0_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4.xml><?xml version="1.0" encoding="utf-8"?>
<a:theme xmlns:a="http://schemas.openxmlformats.org/drawingml/2006/main" name="6_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5.xml><?xml version="1.0" encoding="utf-8"?>
<a:theme xmlns:a="http://schemas.openxmlformats.org/drawingml/2006/main" name="29_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6.xml><?xml version="1.0" encoding="utf-8"?>
<a:theme xmlns:a="http://schemas.openxmlformats.org/drawingml/2006/main" name="1_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7.xml><?xml version="1.0" encoding="utf-8"?>
<a:theme xmlns:a="http://schemas.openxmlformats.org/drawingml/2006/main" name="33_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8.xml><?xml version="1.0" encoding="utf-8"?>
<a:theme xmlns:a="http://schemas.openxmlformats.org/drawingml/2006/main" name="34_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2587</Words>
  <Application>Microsoft Office PowerPoint</Application>
  <PresentationFormat>Widescreen</PresentationFormat>
  <Paragraphs>213</Paragraphs>
  <Slides>34</Slides>
  <Notes>32</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34</vt:i4>
      </vt:variant>
    </vt:vector>
  </HeadingPairs>
  <TitlesOfParts>
    <vt:vector size="52" baseType="lpstr">
      <vt:lpstr>Arial</vt:lpstr>
      <vt:lpstr>Avenir Book</vt:lpstr>
      <vt:lpstr>Avenir LT Std 45 Book</vt:lpstr>
      <vt:lpstr>Avenir LT Std 65 Medium</vt:lpstr>
      <vt:lpstr>Calibri</vt:lpstr>
      <vt:lpstr>Calibri Light</vt:lpstr>
      <vt:lpstr>Courier New</vt:lpstr>
      <vt:lpstr>Franklin Gothic Medium</vt:lpstr>
      <vt:lpstr>Helvetica</vt:lpstr>
      <vt:lpstr>Wingdings</vt:lpstr>
      <vt:lpstr>Custom Design</vt:lpstr>
      <vt:lpstr>2_Office Theme</vt:lpstr>
      <vt:lpstr>30_Custom Design</vt:lpstr>
      <vt:lpstr>6_Custom Design</vt:lpstr>
      <vt:lpstr>29_Custom Design</vt:lpstr>
      <vt:lpstr>1_Custom Design</vt:lpstr>
      <vt:lpstr>33_Custom Design</vt:lpstr>
      <vt:lpstr>34_Custom Design</vt:lpstr>
      <vt:lpstr>Premio para Embajadores de Energía Solar Seminario web informativo</vt:lpstr>
      <vt:lpstr>Interpretación en español </vt:lpstr>
      <vt:lpstr>Organización de la reunión</vt:lpstr>
      <vt:lpstr>Aviso</vt:lpstr>
      <vt:lpstr>Temas</vt:lpstr>
      <vt:lpstr>Lea las reglas</vt:lpstr>
      <vt:lpstr>Descripción general de las reglas del Premio para Embajadores de Energía Solar</vt:lpstr>
      <vt:lpstr>Descripción general del premio</vt:lpstr>
      <vt:lpstr>$3.5 millones en financiación</vt:lpstr>
      <vt:lpstr>¿Quién puede participar?</vt:lpstr>
      <vt:lpstr>Fase 1: descripción general del diseño y requisitos de presentación</vt:lpstr>
      <vt:lpstr>Fase 1: Descripción general del diseño</vt:lpstr>
      <vt:lpstr>Fase 1: logística del diseño </vt:lpstr>
      <vt:lpstr>PowerPoint Presentation</vt:lpstr>
      <vt:lpstr>PowerPoint Presentation</vt:lpstr>
      <vt:lpstr>PowerPoint Presentation</vt:lpstr>
      <vt:lpstr>PowerPoint Presentation</vt:lpstr>
      <vt:lpstr>Demostración en vivo de HeroX</vt:lpstr>
      <vt:lpstr>Descripción general del mapa comunitario de última milla</vt:lpstr>
      <vt:lpstr>Mapa de la comunidad de última milla</vt:lpstr>
      <vt:lpstr>Mapa de la comunidad de última milla</vt:lpstr>
      <vt:lpstr>PowerPoint Presentation</vt:lpstr>
      <vt:lpstr>¿Existe algún ejemplo de la Solicitud de Admisión de Hogares (o al menos de los campos) que los Embajadores de Energía Solar utilizarán para los hogares?</vt:lpstr>
      <vt:lpstr>¿Si el número de casas seleccionadas excede 30,000, ¿cuál es el procedimiento?</vt:lpstr>
      <vt:lpstr>¿El sistema se proveerá, instalará y mantendrá sin ningún costo para la vivienda seleccionada?</vt:lpstr>
      <vt:lpstr>¿Se permitirá a los Embajadores reclutar a más de 750 solicitantes?</vt:lpstr>
      <vt:lpstr>¿Los apartamentos cualifican como unidades elegibles para el Premio de los Embajadores Solares? </vt:lpstr>
      <vt:lpstr>¿Cómo fueron seleccionadas las Comunidades de Última Milla?</vt:lpstr>
      <vt:lpstr>¿Cuáles son los criterios para que una vivienda puertorriqueña sea elegible?</vt:lpstr>
      <vt:lpstr>¿Ingenieros y arquitectas certificarán estas viviendas o cómo se hará ese proceso?</vt:lpstr>
      <vt:lpstr>¿Pueden individuos de organizaciones aplicar para el Premio para los Embajadores de Energía Solar? </vt:lpstr>
      <vt:lpstr>¿Cuán grande debe ser un equipo para someter una solicitud para la Fase 1 del Premio? </vt:lpstr>
      <vt:lpstr>¿Cuáles actividades deberá un Embajador de Energía Solar hacer para el formulario de in-take o de recogido de información?</vt:lpstr>
      <vt:lpstr>¿Los Embajadores de Energía Solar deberán tener las unidades de vivienda identificadas antes de solicitar al premio?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Puerto Rico Energy Resilience Fund</dc:title>
  <dc:creator>Britton, Eric</dc:creator>
  <cp:lastModifiedBy>Isaacks, Caleigh</cp:lastModifiedBy>
  <cp:revision>33</cp:revision>
  <dcterms:created xsi:type="dcterms:W3CDTF">2023-07-21T14:02:14Z</dcterms:created>
  <dcterms:modified xsi:type="dcterms:W3CDTF">2023-09-18T17:10:45Z</dcterms:modified>
</cp:coreProperties>
</file>