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8" r:id="rId5"/>
  </p:sldMasterIdLst>
  <p:notesMasterIdLst>
    <p:notesMasterId r:id="rId28"/>
  </p:notesMasterIdLst>
  <p:sldIdLst>
    <p:sldId id="257" r:id="rId6"/>
    <p:sldId id="330" r:id="rId7"/>
    <p:sldId id="293" r:id="rId8"/>
    <p:sldId id="288" r:id="rId9"/>
    <p:sldId id="297" r:id="rId10"/>
    <p:sldId id="334" r:id="rId11"/>
    <p:sldId id="298" r:id="rId12"/>
    <p:sldId id="289" r:id="rId13"/>
    <p:sldId id="319" r:id="rId14"/>
    <p:sldId id="336" r:id="rId15"/>
    <p:sldId id="337" r:id="rId16"/>
    <p:sldId id="308" r:id="rId17"/>
    <p:sldId id="324" r:id="rId18"/>
    <p:sldId id="332" r:id="rId19"/>
    <p:sldId id="320" r:id="rId20"/>
    <p:sldId id="323" r:id="rId21"/>
    <p:sldId id="315" r:id="rId22"/>
    <p:sldId id="314" r:id="rId23"/>
    <p:sldId id="313" r:id="rId24"/>
    <p:sldId id="338" r:id="rId25"/>
    <p:sldId id="291" r:id="rId26"/>
    <p:sldId id="3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56C33E-ECEC-9FF0-D0FA-82F313E0C44C}" name="Schmaus, Carrie" initials="SC" userId="S::carrie.schmaus_ee.doe.gov#ext#@nrel.onmicrosoft.com::c22e6ea5-5376-43aa-8176-3a159311e295" providerId="AD"/>
  <p188:author id="{E0F2DBA4-55B8-8159-024C-E54135722763}" name="Genazzio, Melissa (CONTR)" initials="G(" userId="S::melissa.genazzio_ee.doe.gov#ext#@nrel.onmicrosoft.com::45746f91-f447-4e58-8dfe-a02cfec3cf8a" providerId="AD"/>
  <p188:author id="{204404C4-D716-87A5-D61D-E1E8A611F08A}" name="Morton, Amanda" initials="MA" userId="S::amorton@nrel.gov::b2f533d0-4cb7-49cc-850d-0c9d216e4d6b" providerId="AD"/>
  <p188:author id="{853184D9-AC9D-3110-C7B2-573AE8900C85}" name="Friedman, Bri" initials="FB" userId="S::bfriedma@nrel.gov::a5bf53e0-53fc-4155-9f8f-e529e56aeb25" providerId="AD"/>
  <p188:author id="{C9156AF2-20FE-1CFA-1704-0CC88ABDC91A}" name="Arnold, Libby" initials="AL" userId="S::larnold@nrel.gov::50dd91f0-8e79-44f2-9238-c8821bdab59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elynn Schroeder" initials="JS" lastIdx="1" clrIdx="0">
    <p:extLst>
      <p:ext uri="{19B8F6BF-5375-455C-9EA6-DF929625EA0E}">
        <p15:presenceInfo xmlns:p15="http://schemas.microsoft.com/office/powerpoint/2012/main" userId="d8c18ba07dbc8a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ED8DE"/>
    <a:srgbClr val="00A0AF"/>
    <a:srgbClr val="CEEBEF"/>
    <a:srgbClr val="006E95"/>
    <a:srgbClr val="17BDF9"/>
    <a:srgbClr val="00919D"/>
    <a:srgbClr val="00BBBD"/>
    <a:srgbClr val="038DB6"/>
    <a:srgbClr val="183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703"/>
  </p:normalViewPr>
  <p:slideViewPr>
    <p:cSldViewPr snapToGrid="0">
      <p:cViewPr varScale="1">
        <p:scale>
          <a:sx n="123" d="100"/>
          <a:sy n="123" d="100"/>
        </p:scale>
        <p:origin x="29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34CF2-8A80-4E84-AAD0-478C98578FA9}" type="datetimeFigureOut">
              <a:rPr lang="en-US" smtClean="0"/>
              <a:t>12/11/23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B4FD2-4E6D-4455-B357-A2DB874E6C56}" type="slidenum">
              <a:rPr lang="en-US" smtClean="0"/>
              <a:t>‹#›</a:t>
            </a:fld>
            <a:endParaRPr lang="en-US"/>
          </a:p>
        </p:txBody>
      </p:sp>
    </p:spTree>
    <p:extLst>
      <p:ext uri="{BB962C8B-B14F-4D97-AF65-F5344CB8AC3E}">
        <p14:creationId xmlns:p14="http://schemas.microsoft.com/office/powerpoint/2010/main" val="2896950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AF2B4FD2-4E6D-4455-B357-A2DB874E6C56}" type="slidenum">
              <a:rPr lang="en-US" smtClean="0"/>
              <a:t>1</a:t>
            </a:fld>
            <a:endParaRPr lang="en-US"/>
          </a:p>
        </p:txBody>
      </p:sp>
    </p:spTree>
    <p:extLst>
      <p:ext uri="{BB962C8B-B14F-4D97-AF65-F5344CB8AC3E}">
        <p14:creationId xmlns:p14="http://schemas.microsoft.com/office/powerpoint/2010/main" val="4251394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10</a:t>
            </a:fld>
            <a:endParaRPr lang="en-US"/>
          </a:p>
        </p:txBody>
      </p:sp>
    </p:spTree>
    <p:extLst>
      <p:ext uri="{BB962C8B-B14F-4D97-AF65-F5344CB8AC3E}">
        <p14:creationId xmlns:p14="http://schemas.microsoft.com/office/powerpoint/2010/main" val="226141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11</a:t>
            </a:fld>
            <a:endParaRPr lang="en-US"/>
          </a:p>
        </p:txBody>
      </p:sp>
    </p:spTree>
    <p:extLst>
      <p:ext uri="{BB962C8B-B14F-4D97-AF65-F5344CB8AC3E}">
        <p14:creationId xmlns:p14="http://schemas.microsoft.com/office/powerpoint/2010/main" val="113250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12</a:t>
            </a:fld>
            <a:endParaRPr lang="en-US"/>
          </a:p>
        </p:txBody>
      </p:sp>
    </p:spTree>
    <p:extLst>
      <p:ext uri="{BB962C8B-B14F-4D97-AF65-F5344CB8AC3E}">
        <p14:creationId xmlns:p14="http://schemas.microsoft.com/office/powerpoint/2010/main" val="95413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57A3372-252E-494E-AB0E-BA7F3BD9673E}" type="slidenum">
              <a:rPr lang="en-US"/>
              <a:t>13</a:t>
            </a:fld>
            <a:endParaRPr lang="en-US"/>
          </a:p>
        </p:txBody>
      </p:sp>
    </p:spTree>
    <p:extLst>
      <p:ext uri="{BB962C8B-B14F-4D97-AF65-F5344CB8AC3E}">
        <p14:creationId xmlns:p14="http://schemas.microsoft.com/office/powerpoint/2010/main" val="88820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14</a:t>
            </a:fld>
            <a:endParaRPr lang="en-US"/>
          </a:p>
        </p:txBody>
      </p:sp>
    </p:spTree>
    <p:extLst>
      <p:ext uri="{BB962C8B-B14F-4D97-AF65-F5344CB8AC3E}">
        <p14:creationId xmlns:p14="http://schemas.microsoft.com/office/powerpoint/2010/main" val="118396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15</a:t>
            </a:fld>
            <a:endParaRPr lang="en-US"/>
          </a:p>
        </p:txBody>
      </p:sp>
    </p:spTree>
    <p:extLst>
      <p:ext uri="{BB962C8B-B14F-4D97-AF65-F5344CB8AC3E}">
        <p14:creationId xmlns:p14="http://schemas.microsoft.com/office/powerpoint/2010/main" val="428703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16</a:t>
            </a:fld>
            <a:endParaRPr lang="en-US"/>
          </a:p>
        </p:txBody>
      </p:sp>
    </p:spTree>
    <p:extLst>
      <p:ext uri="{BB962C8B-B14F-4D97-AF65-F5344CB8AC3E}">
        <p14:creationId xmlns:p14="http://schemas.microsoft.com/office/powerpoint/2010/main" val="2061090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118D5-D775-4D1D-B881-081303F2B189}" type="slidenum">
              <a:rPr lang="en-US" smtClean="0"/>
              <a:t>17</a:t>
            </a:fld>
            <a:endParaRPr lang="en-US"/>
          </a:p>
        </p:txBody>
      </p:sp>
    </p:spTree>
    <p:extLst>
      <p:ext uri="{BB962C8B-B14F-4D97-AF65-F5344CB8AC3E}">
        <p14:creationId xmlns:p14="http://schemas.microsoft.com/office/powerpoint/2010/main" val="1722110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63118D5-D775-4D1D-B881-081303F2B189}" type="slidenum">
              <a:rPr lang="en-US" smtClean="0"/>
              <a:t>18</a:t>
            </a:fld>
            <a:endParaRPr lang="en-US"/>
          </a:p>
        </p:txBody>
      </p:sp>
    </p:spTree>
    <p:extLst>
      <p:ext uri="{BB962C8B-B14F-4D97-AF65-F5344CB8AC3E}">
        <p14:creationId xmlns:p14="http://schemas.microsoft.com/office/powerpoint/2010/main" val="2329645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528F6B4A-EBBA-684D-AA6B-8F3ABDE03877}" type="slidenum">
              <a:rPr lang="en-US"/>
              <a:pPr/>
              <a:t>19</a:t>
            </a:fld>
            <a:endParaRPr lang="en-US"/>
          </a:p>
        </p:txBody>
      </p:sp>
      <p:sp>
        <p:nvSpPr>
          <p:cNvPr id="12289" name="Text Box 1"/>
          <p:cNvSpPr txBox="1">
            <a:spLocks noGrp="1" noRot="1" noChangeAspect="1" noChangeArrowheads="1"/>
          </p:cNvSpPr>
          <p:nvPr>
            <p:ph type="sldImg"/>
          </p:nvPr>
        </p:nvSpPr>
        <p:spPr bwMode="auto">
          <a:xfrm>
            <a:off x="384175" y="693738"/>
            <a:ext cx="6081713" cy="34210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2290" name="Text Box 2"/>
          <p:cNvSpPr txBox="1">
            <a:spLocks noGrp="1" noChangeArrowheads="1"/>
          </p:cNvSpPr>
          <p:nvPr>
            <p:ph type="body" idx="1"/>
          </p:nvPr>
        </p:nvSpPr>
        <p:spPr bwMode="auto">
          <a:xfrm>
            <a:off x="686361" y="4342535"/>
            <a:ext cx="5478276" cy="410585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0465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2</a:t>
            </a:fld>
            <a:endParaRPr lang="en-US"/>
          </a:p>
        </p:txBody>
      </p:sp>
    </p:spTree>
    <p:extLst>
      <p:ext uri="{BB962C8B-B14F-4D97-AF65-F5344CB8AC3E}">
        <p14:creationId xmlns:p14="http://schemas.microsoft.com/office/powerpoint/2010/main" val="247012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20</a:t>
            </a:fld>
            <a:endParaRPr lang="en-US"/>
          </a:p>
        </p:txBody>
      </p:sp>
    </p:spTree>
    <p:extLst>
      <p:ext uri="{BB962C8B-B14F-4D97-AF65-F5344CB8AC3E}">
        <p14:creationId xmlns:p14="http://schemas.microsoft.com/office/powerpoint/2010/main" val="382858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21</a:t>
            </a:fld>
            <a:endParaRPr lang="en-US"/>
          </a:p>
        </p:txBody>
      </p:sp>
    </p:spTree>
    <p:extLst>
      <p:ext uri="{BB962C8B-B14F-4D97-AF65-F5344CB8AC3E}">
        <p14:creationId xmlns:p14="http://schemas.microsoft.com/office/powerpoint/2010/main" val="1171830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22</a:t>
            </a:fld>
            <a:endParaRPr lang="en-US"/>
          </a:p>
        </p:txBody>
      </p:sp>
    </p:spTree>
    <p:extLst>
      <p:ext uri="{BB962C8B-B14F-4D97-AF65-F5344CB8AC3E}">
        <p14:creationId xmlns:p14="http://schemas.microsoft.com/office/powerpoint/2010/main" val="1546641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3</a:t>
            </a:fld>
            <a:endParaRPr lang="en-US"/>
          </a:p>
        </p:txBody>
      </p:sp>
    </p:spTree>
    <p:extLst>
      <p:ext uri="{BB962C8B-B14F-4D97-AF65-F5344CB8AC3E}">
        <p14:creationId xmlns:p14="http://schemas.microsoft.com/office/powerpoint/2010/main" val="220435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4</a:t>
            </a:fld>
            <a:endParaRPr lang="en-US"/>
          </a:p>
        </p:txBody>
      </p:sp>
    </p:spTree>
    <p:extLst>
      <p:ext uri="{BB962C8B-B14F-4D97-AF65-F5344CB8AC3E}">
        <p14:creationId xmlns:p14="http://schemas.microsoft.com/office/powerpoint/2010/main" val="85243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5</a:t>
            </a:fld>
            <a:endParaRPr lang="en-US"/>
          </a:p>
        </p:txBody>
      </p:sp>
    </p:spTree>
    <p:extLst>
      <p:ext uri="{BB962C8B-B14F-4D97-AF65-F5344CB8AC3E}">
        <p14:creationId xmlns:p14="http://schemas.microsoft.com/office/powerpoint/2010/main" val="1052711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6</a:t>
            </a:fld>
            <a:endParaRPr lang="en-US"/>
          </a:p>
        </p:txBody>
      </p:sp>
    </p:spTree>
    <p:extLst>
      <p:ext uri="{BB962C8B-B14F-4D97-AF65-F5344CB8AC3E}">
        <p14:creationId xmlns:p14="http://schemas.microsoft.com/office/powerpoint/2010/main" val="228264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7</a:t>
            </a:fld>
            <a:endParaRPr lang="en-US"/>
          </a:p>
        </p:txBody>
      </p:sp>
    </p:spTree>
    <p:extLst>
      <p:ext uri="{BB962C8B-B14F-4D97-AF65-F5344CB8AC3E}">
        <p14:creationId xmlns:p14="http://schemas.microsoft.com/office/powerpoint/2010/main" val="245654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8</a:t>
            </a:fld>
            <a:endParaRPr lang="en-US"/>
          </a:p>
        </p:txBody>
      </p:sp>
    </p:spTree>
    <p:extLst>
      <p:ext uri="{BB962C8B-B14F-4D97-AF65-F5344CB8AC3E}">
        <p14:creationId xmlns:p14="http://schemas.microsoft.com/office/powerpoint/2010/main" val="96822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B4FD2-4E6D-4455-B357-A2DB874E6C56}" type="slidenum">
              <a:rPr lang="en-US" smtClean="0"/>
              <a:t>9</a:t>
            </a:fld>
            <a:endParaRPr lang="en-US"/>
          </a:p>
        </p:txBody>
      </p:sp>
    </p:spTree>
    <p:extLst>
      <p:ext uri="{BB962C8B-B14F-4D97-AF65-F5344CB8AC3E}">
        <p14:creationId xmlns:p14="http://schemas.microsoft.com/office/powerpoint/2010/main" val="13131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1">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500E94C-1BAD-4433-B354-E9A6163478A2}"/>
              </a:ext>
            </a:extLst>
          </p:cNvPr>
          <p:cNvSpPr>
            <a:spLocks noGrp="1"/>
          </p:cNvSpPr>
          <p:nvPr>
            <p:ph type="title" hasCustomPrompt="1"/>
          </p:nvPr>
        </p:nvSpPr>
        <p:spPr>
          <a:xfrm>
            <a:off x="956940" y="5312369"/>
            <a:ext cx="4963026" cy="682793"/>
          </a:xfrm>
        </p:spPr>
        <p:txBody>
          <a:bodyPr>
            <a:noAutofit/>
          </a:bodyPr>
          <a:lstStyle>
            <a:lvl1pPr>
              <a:lnSpc>
                <a:spcPts val="4600"/>
              </a:lnSpc>
              <a:defRPr sz="2400" cap="none" baseline="0">
                <a:solidFill>
                  <a:schemeClr val="bg1"/>
                </a:solidFill>
              </a:defRPr>
            </a:lvl1pPr>
          </a:lstStyle>
          <a:p>
            <a:pPr lvl="0"/>
            <a:r>
              <a:rPr lang="en-US"/>
              <a:t>Subtitle</a:t>
            </a:r>
          </a:p>
        </p:txBody>
      </p:sp>
      <p:sp>
        <p:nvSpPr>
          <p:cNvPr id="9" name="Text Placeholder 8">
            <a:extLst>
              <a:ext uri="{FF2B5EF4-FFF2-40B4-BE49-F238E27FC236}">
                <a16:creationId xmlns:a16="http://schemas.microsoft.com/office/drawing/2014/main" id="{4C0898AD-16AB-475B-B16B-625D097B10D4}"/>
              </a:ext>
            </a:extLst>
          </p:cNvPr>
          <p:cNvSpPr>
            <a:spLocks noGrp="1"/>
          </p:cNvSpPr>
          <p:nvPr>
            <p:ph type="body" sz="quarter" idx="10" hasCustomPrompt="1"/>
          </p:nvPr>
        </p:nvSpPr>
        <p:spPr>
          <a:xfrm>
            <a:off x="957263" y="4179888"/>
            <a:ext cx="3736975" cy="742950"/>
          </a:xfrm>
        </p:spPr>
        <p:txBody>
          <a:bodyPr>
            <a:normAutofit/>
          </a:bodyPr>
          <a:lstStyle>
            <a:lvl1pPr marL="0" indent="0">
              <a:buNone/>
              <a:defRPr sz="4400"/>
            </a:lvl1pPr>
          </a:lstStyle>
          <a:p>
            <a:pPr lvl="0"/>
            <a:r>
              <a:rPr lang="en-US"/>
              <a:t>Title</a:t>
            </a:r>
          </a:p>
        </p:txBody>
      </p:sp>
    </p:spTree>
    <p:extLst>
      <p:ext uri="{BB962C8B-B14F-4D97-AF65-F5344CB8AC3E}">
        <p14:creationId xmlns:p14="http://schemas.microsoft.com/office/powerpoint/2010/main" val="3545527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lideIcons2">
    <p:bg>
      <p:bgPr>
        <a:solidFill>
          <a:srgbClr val="1061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AD12-B919-492D-9715-F765FCF82883}"/>
              </a:ext>
            </a:extLst>
          </p:cNvPr>
          <p:cNvSpPr>
            <a:spLocks noGrp="1"/>
          </p:cNvSpPr>
          <p:nvPr>
            <p:ph type="title"/>
          </p:nvPr>
        </p:nvSpPr>
        <p:spPr>
          <a:xfrm>
            <a:off x="619626" y="604812"/>
            <a:ext cx="5104518" cy="1873211"/>
          </a:xfrm>
          <a:noFill/>
        </p:spPr>
        <p:txBody>
          <a:bodyPr lIns="0" tIns="91440" rIns="0" bIns="91440" anchor="b" anchorCtr="0">
            <a:normAutofit/>
          </a:bodyPr>
          <a:lstStyle>
            <a:lvl1pPr algn="l">
              <a:defRPr sz="400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B4E4F017-B32A-4B31-90C3-AD87C3BFE5FA}"/>
              </a:ext>
            </a:extLst>
          </p:cNvPr>
          <p:cNvSpPr>
            <a:spLocks noGrp="1"/>
          </p:cNvSpPr>
          <p:nvPr>
            <p:ph type="body" sz="quarter" idx="11" hasCustomPrompt="1"/>
          </p:nvPr>
        </p:nvSpPr>
        <p:spPr>
          <a:xfrm>
            <a:off x="619627" y="2709203"/>
            <a:ext cx="5104517" cy="1360163"/>
          </a:xfrm>
        </p:spPr>
        <p:txBody>
          <a:bodyPr>
            <a:normAutofit/>
          </a:bodyPr>
          <a:lstStyle>
            <a:lvl1pPr marL="0" indent="0">
              <a:buNone/>
              <a:defRPr sz="2000">
                <a:solidFill>
                  <a:schemeClr val="bg1"/>
                </a:solidFill>
              </a:defRPr>
            </a:lvl1pPr>
          </a:lstStyle>
          <a:p>
            <a:pPr lvl="0"/>
            <a:r>
              <a:rPr lang="en-US"/>
              <a:t>Text/paragraph/bullets</a:t>
            </a:r>
          </a:p>
        </p:txBody>
      </p:sp>
      <p:sp>
        <p:nvSpPr>
          <p:cNvPr id="10" name="Picture Placeholder 9">
            <a:extLst>
              <a:ext uri="{FF2B5EF4-FFF2-40B4-BE49-F238E27FC236}">
                <a16:creationId xmlns:a16="http://schemas.microsoft.com/office/drawing/2014/main" id="{2DAC158F-76B8-49A6-93E8-3AF3CE7E3988}"/>
              </a:ext>
            </a:extLst>
          </p:cNvPr>
          <p:cNvSpPr>
            <a:spLocks noGrp="1"/>
          </p:cNvSpPr>
          <p:nvPr>
            <p:ph type="pic" sz="quarter" idx="12" hasCustomPrompt="1"/>
          </p:nvPr>
        </p:nvSpPr>
        <p:spPr>
          <a:xfrm>
            <a:off x="6428232" y="0"/>
            <a:ext cx="5763768" cy="6858000"/>
          </a:xfrm>
        </p:spPr>
        <p:txBody>
          <a:bodyPr anchor="ctr"/>
          <a:lstStyle>
            <a:lvl1pPr marL="0" indent="0" algn="ctr">
              <a:buNone/>
              <a:defRPr/>
            </a:lvl1pPr>
          </a:lstStyle>
          <a:p>
            <a:r>
              <a:rPr lang="en-US"/>
              <a:t>Photo</a:t>
            </a:r>
          </a:p>
        </p:txBody>
      </p:sp>
      <p:sp>
        <p:nvSpPr>
          <p:cNvPr id="15" name="Picture Placeholder 14">
            <a:extLst>
              <a:ext uri="{FF2B5EF4-FFF2-40B4-BE49-F238E27FC236}">
                <a16:creationId xmlns:a16="http://schemas.microsoft.com/office/drawing/2014/main" id="{5B5F5D00-E364-4705-AF14-ADB07CB64195}"/>
              </a:ext>
            </a:extLst>
          </p:cNvPr>
          <p:cNvSpPr>
            <a:spLocks noGrp="1"/>
          </p:cNvSpPr>
          <p:nvPr>
            <p:ph type="pic" sz="quarter" idx="13" hasCustomPrompt="1"/>
          </p:nvPr>
        </p:nvSpPr>
        <p:spPr>
          <a:xfrm>
            <a:off x="1021613" y="4608862"/>
            <a:ext cx="832104" cy="832104"/>
          </a:xfrm>
        </p:spPr>
        <p:txBody>
          <a:bodyPr anchor="ctr">
            <a:normAutofit/>
          </a:bodyPr>
          <a:lstStyle>
            <a:lvl1pPr marL="0" indent="0" algn="ctr">
              <a:buNone/>
              <a:defRPr sz="1200"/>
            </a:lvl1pPr>
          </a:lstStyle>
          <a:p>
            <a:r>
              <a:rPr lang="en-US"/>
              <a:t>icon</a:t>
            </a:r>
          </a:p>
        </p:txBody>
      </p:sp>
      <p:sp>
        <p:nvSpPr>
          <p:cNvPr id="16" name="Picture Placeholder 14">
            <a:extLst>
              <a:ext uri="{FF2B5EF4-FFF2-40B4-BE49-F238E27FC236}">
                <a16:creationId xmlns:a16="http://schemas.microsoft.com/office/drawing/2014/main" id="{AB98DDFA-8CC9-41A2-AAAA-87E29ED49618}"/>
              </a:ext>
            </a:extLst>
          </p:cNvPr>
          <p:cNvSpPr>
            <a:spLocks noGrp="1"/>
          </p:cNvSpPr>
          <p:nvPr>
            <p:ph type="pic" sz="quarter" idx="14" hasCustomPrompt="1"/>
          </p:nvPr>
        </p:nvSpPr>
        <p:spPr>
          <a:xfrm>
            <a:off x="2704807" y="4620299"/>
            <a:ext cx="832104" cy="832104"/>
          </a:xfrm>
        </p:spPr>
        <p:txBody>
          <a:bodyPr anchor="ctr">
            <a:normAutofit/>
          </a:bodyPr>
          <a:lstStyle>
            <a:lvl1pPr marL="0" indent="0" algn="ctr">
              <a:buNone/>
              <a:defRPr sz="1200"/>
            </a:lvl1pPr>
          </a:lstStyle>
          <a:p>
            <a:r>
              <a:rPr lang="en-US"/>
              <a:t>icon</a:t>
            </a:r>
          </a:p>
        </p:txBody>
      </p:sp>
      <p:sp>
        <p:nvSpPr>
          <p:cNvPr id="17" name="Picture Placeholder 14">
            <a:extLst>
              <a:ext uri="{FF2B5EF4-FFF2-40B4-BE49-F238E27FC236}">
                <a16:creationId xmlns:a16="http://schemas.microsoft.com/office/drawing/2014/main" id="{D3551E4A-2740-4FFF-A655-28CEE68E8CC3}"/>
              </a:ext>
            </a:extLst>
          </p:cNvPr>
          <p:cNvSpPr>
            <a:spLocks noGrp="1"/>
          </p:cNvSpPr>
          <p:nvPr>
            <p:ph type="pic" sz="quarter" idx="15" hasCustomPrompt="1"/>
          </p:nvPr>
        </p:nvSpPr>
        <p:spPr>
          <a:xfrm>
            <a:off x="4413155" y="4620299"/>
            <a:ext cx="832104" cy="832104"/>
          </a:xfrm>
        </p:spPr>
        <p:txBody>
          <a:bodyPr anchor="ctr">
            <a:normAutofit/>
          </a:bodyPr>
          <a:lstStyle>
            <a:lvl1pPr marL="0" indent="0" algn="ctr">
              <a:buNone/>
              <a:defRPr sz="1200"/>
            </a:lvl1pPr>
          </a:lstStyle>
          <a:p>
            <a:r>
              <a:rPr lang="en-US"/>
              <a:t>icon</a:t>
            </a:r>
          </a:p>
        </p:txBody>
      </p:sp>
      <p:sp>
        <p:nvSpPr>
          <p:cNvPr id="14" name="Footer Placeholder 2">
            <a:extLst>
              <a:ext uri="{FF2B5EF4-FFF2-40B4-BE49-F238E27FC236}">
                <a16:creationId xmlns:a16="http://schemas.microsoft.com/office/drawing/2014/main" id="{965AE1ED-14C4-4D5B-9968-9F03FE9677D0}"/>
              </a:ext>
            </a:extLst>
          </p:cNvPr>
          <p:cNvSpPr>
            <a:spLocks noGrp="1"/>
          </p:cNvSpPr>
          <p:nvPr>
            <p:ph type="ftr" sz="quarter" idx="10"/>
          </p:nvPr>
        </p:nvSpPr>
        <p:spPr>
          <a:xfrm>
            <a:off x="838200" y="6356350"/>
            <a:ext cx="10515600" cy="365125"/>
          </a:xfrm>
        </p:spPr>
        <p:txBody>
          <a:bodyPr/>
          <a:lstStyle>
            <a:lvl1pPr>
              <a:defRPr>
                <a:solidFill>
                  <a:schemeClr val="bg1"/>
                </a:solidFill>
              </a:defRPr>
            </a:lvl1pPr>
          </a:lstStyle>
          <a:p>
            <a:r>
              <a:rPr lang="en-US"/>
              <a:t>American Made Challenge   |   Inclusive Energy Innovation Prize</a:t>
            </a:r>
          </a:p>
        </p:txBody>
      </p:sp>
      <p:sp>
        <p:nvSpPr>
          <p:cNvPr id="18" name="Rectangle 17">
            <a:extLst>
              <a:ext uri="{FF2B5EF4-FFF2-40B4-BE49-F238E27FC236}">
                <a16:creationId xmlns:a16="http://schemas.microsoft.com/office/drawing/2014/main" id="{C72D8EE6-9065-4F69-9041-506D40A36B0E}"/>
              </a:ext>
            </a:extLst>
          </p:cNvPr>
          <p:cNvSpPr/>
          <p:nvPr userDrawn="1"/>
        </p:nvSpPr>
        <p:spPr>
          <a:xfrm>
            <a:off x="0" y="6415801"/>
            <a:ext cx="619626"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B220C7A-2E63-40C5-9C9B-B9706ADF176B}"/>
              </a:ext>
            </a:extLst>
          </p:cNvPr>
          <p:cNvSpPr txBox="1"/>
          <p:nvPr userDrawn="1"/>
        </p:nvSpPr>
        <p:spPr>
          <a:xfrm>
            <a:off x="0" y="6415801"/>
            <a:ext cx="543426" cy="246221"/>
          </a:xfrm>
          <a:prstGeom prst="rect">
            <a:avLst/>
          </a:prstGeom>
          <a:noFill/>
        </p:spPr>
        <p:txBody>
          <a:bodyPr wrap="square" rtlCol="0">
            <a:spAutoFit/>
          </a:bodyPr>
          <a:lstStyle/>
          <a:p>
            <a:pPr algn="r"/>
            <a:fld id="{F74B1E74-6534-4BBF-ADCE-F475DB71B094}" type="slidenum">
              <a:rPr lang="en-US" sz="1000" smtClean="0">
                <a:solidFill>
                  <a:schemeClr val="tx1"/>
                </a:solidFill>
              </a:rPr>
              <a:pPr algn="r"/>
              <a:t>‹#›</a:t>
            </a:fld>
            <a:endParaRPr lang="en-US" sz="1000">
              <a:solidFill>
                <a:schemeClr val="tx1"/>
              </a:solidFill>
            </a:endParaRPr>
          </a:p>
        </p:txBody>
      </p:sp>
    </p:spTree>
    <p:extLst>
      <p:ext uri="{BB962C8B-B14F-4D97-AF65-F5344CB8AC3E}">
        <p14:creationId xmlns:p14="http://schemas.microsoft.com/office/powerpoint/2010/main" val="97218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lideIcons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AD12-B919-492D-9715-F765FCF82883}"/>
              </a:ext>
            </a:extLst>
          </p:cNvPr>
          <p:cNvSpPr>
            <a:spLocks noGrp="1"/>
          </p:cNvSpPr>
          <p:nvPr>
            <p:ph type="title"/>
          </p:nvPr>
        </p:nvSpPr>
        <p:spPr>
          <a:xfrm>
            <a:off x="619626" y="604812"/>
            <a:ext cx="5104518" cy="1873211"/>
          </a:xfrm>
          <a:noFill/>
        </p:spPr>
        <p:txBody>
          <a:bodyPr lIns="0" tIns="91440" rIns="0" bIns="91440" anchor="b" anchorCtr="0">
            <a:normAutofit/>
          </a:bodyPr>
          <a:lstStyle>
            <a:lvl1pPr algn="l">
              <a:defRPr sz="40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B4E4F017-B32A-4B31-90C3-AD87C3BFE5FA}"/>
              </a:ext>
            </a:extLst>
          </p:cNvPr>
          <p:cNvSpPr>
            <a:spLocks noGrp="1"/>
          </p:cNvSpPr>
          <p:nvPr>
            <p:ph type="body" sz="quarter" idx="11" hasCustomPrompt="1"/>
          </p:nvPr>
        </p:nvSpPr>
        <p:spPr>
          <a:xfrm>
            <a:off x="619627" y="2709203"/>
            <a:ext cx="5104517" cy="1360163"/>
          </a:xfrm>
        </p:spPr>
        <p:txBody>
          <a:bodyPr>
            <a:normAutofit/>
          </a:bodyPr>
          <a:lstStyle>
            <a:lvl1pPr marL="0" indent="0">
              <a:buNone/>
              <a:defRPr sz="2000">
                <a:solidFill>
                  <a:schemeClr val="tx1"/>
                </a:solidFill>
              </a:defRPr>
            </a:lvl1pPr>
          </a:lstStyle>
          <a:p>
            <a:pPr lvl="0"/>
            <a:r>
              <a:rPr lang="en-US"/>
              <a:t>Text/paragraph/bullets</a:t>
            </a:r>
          </a:p>
        </p:txBody>
      </p:sp>
      <p:sp>
        <p:nvSpPr>
          <p:cNvPr id="10" name="Picture Placeholder 9">
            <a:extLst>
              <a:ext uri="{FF2B5EF4-FFF2-40B4-BE49-F238E27FC236}">
                <a16:creationId xmlns:a16="http://schemas.microsoft.com/office/drawing/2014/main" id="{2DAC158F-76B8-49A6-93E8-3AF3CE7E3988}"/>
              </a:ext>
            </a:extLst>
          </p:cNvPr>
          <p:cNvSpPr>
            <a:spLocks noGrp="1"/>
          </p:cNvSpPr>
          <p:nvPr>
            <p:ph type="pic" sz="quarter" idx="12" hasCustomPrompt="1"/>
          </p:nvPr>
        </p:nvSpPr>
        <p:spPr>
          <a:xfrm>
            <a:off x="6428232" y="0"/>
            <a:ext cx="5763768" cy="6858000"/>
          </a:xfrm>
        </p:spPr>
        <p:txBody>
          <a:bodyPr anchor="ctr"/>
          <a:lstStyle>
            <a:lvl1pPr marL="0" indent="0" algn="ctr">
              <a:buNone/>
              <a:defRPr/>
            </a:lvl1pPr>
          </a:lstStyle>
          <a:p>
            <a:r>
              <a:rPr lang="en-US"/>
              <a:t>Photo</a:t>
            </a:r>
          </a:p>
        </p:txBody>
      </p:sp>
      <p:sp>
        <p:nvSpPr>
          <p:cNvPr id="15" name="Picture Placeholder 14">
            <a:extLst>
              <a:ext uri="{FF2B5EF4-FFF2-40B4-BE49-F238E27FC236}">
                <a16:creationId xmlns:a16="http://schemas.microsoft.com/office/drawing/2014/main" id="{5B5F5D00-E364-4705-AF14-ADB07CB64195}"/>
              </a:ext>
            </a:extLst>
          </p:cNvPr>
          <p:cNvSpPr>
            <a:spLocks noGrp="1"/>
          </p:cNvSpPr>
          <p:nvPr>
            <p:ph type="pic" sz="quarter" idx="13" hasCustomPrompt="1"/>
          </p:nvPr>
        </p:nvSpPr>
        <p:spPr>
          <a:xfrm>
            <a:off x="1021613" y="4608862"/>
            <a:ext cx="832104" cy="832104"/>
          </a:xfrm>
        </p:spPr>
        <p:txBody>
          <a:bodyPr anchor="ctr">
            <a:normAutofit/>
          </a:bodyPr>
          <a:lstStyle>
            <a:lvl1pPr marL="0" indent="0" algn="ctr">
              <a:buNone/>
              <a:defRPr sz="1200"/>
            </a:lvl1pPr>
          </a:lstStyle>
          <a:p>
            <a:r>
              <a:rPr lang="en-US"/>
              <a:t>icon</a:t>
            </a:r>
          </a:p>
        </p:txBody>
      </p:sp>
      <p:sp>
        <p:nvSpPr>
          <p:cNvPr id="16" name="Picture Placeholder 14">
            <a:extLst>
              <a:ext uri="{FF2B5EF4-FFF2-40B4-BE49-F238E27FC236}">
                <a16:creationId xmlns:a16="http://schemas.microsoft.com/office/drawing/2014/main" id="{AB98DDFA-8CC9-41A2-AAAA-87E29ED49618}"/>
              </a:ext>
            </a:extLst>
          </p:cNvPr>
          <p:cNvSpPr>
            <a:spLocks noGrp="1"/>
          </p:cNvSpPr>
          <p:nvPr>
            <p:ph type="pic" sz="quarter" idx="14" hasCustomPrompt="1"/>
          </p:nvPr>
        </p:nvSpPr>
        <p:spPr>
          <a:xfrm>
            <a:off x="2704807" y="4620299"/>
            <a:ext cx="832104" cy="832104"/>
          </a:xfrm>
        </p:spPr>
        <p:txBody>
          <a:bodyPr anchor="ctr">
            <a:normAutofit/>
          </a:bodyPr>
          <a:lstStyle>
            <a:lvl1pPr marL="0" indent="0" algn="ctr">
              <a:buNone/>
              <a:defRPr sz="1200"/>
            </a:lvl1pPr>
          </a:lstStyle>
          <a:p>
            <a:r>
              <a:rPr lang="en-US"/>
              <a:t>icon</a:t>
            </a:r>
          </a:p>
        </p:txBody>
      </p:sp>
      <p:sp>
        <p:nvSpPr>
          <p:cNvPr id="17" name="Picture Placeholder 14">
            <a:extLst>
              <a:ext uri="{FF2B5EF4-FFF2-40B4-BE49-F238E27FC236}">
                <a16:creationId xmlns:a16="http://schemas.microsoft.com/office/drawing/2014/main" id="{D3551E4A-2740-4FFF-A655-28CEE68E8CC3}"/>
              </a:ext>
            </a:extLst>
          </p:cNvPr>
          <p:cNvSpPr>
            <a:spLocks noGrp="1"/>
          </p:cNvSpPr>
          <p:nvPr>
            <p:ph type="pic" sz="quarter" idx="15" hasCustomPrompt="1"/>
          </p:nvPr>
        </p:nvSpPr>
        <p:spPr>
          <a:xfrm>
            <a:off x="4413155" y="4620299"/>
            <a:ext cx="832104" cy="832104"/>
          </a:xfrm>
        </p:spPr>
        <p:txBody>
          <a:bodyPr anchor="ctr">
            <a:normAutofit/>
          </a:bodyPr>
          <a:lstStyle>
            <a:lvl1pPr marL="0" indent="0" algn="ctr">
              <a:buNone/>
              <a:defRPr sz="1200"/>
            </a:lvl1pPr>
          </a:lstStyle>
          <a:p>
            <a:r>
              <a:rPr lang="en-US"/>
              <a:t>icon</a:t>
            </a:r>
          </a:p>
        </p:txBody>
      </p:sp>
      <p:sp>
        <p:nvSpPr>
          <p:cNvPr id="14" name="Footer Placeholder 2">
            <a:extLst>
              <a:ext uri="{FF2B5EF4-FFF2-40B4-BE49-F238E27FC236}">
                <a16:creationId xmlns:a16="http://schemas.microsoft.com/office/drawing/2014/main" id="{E59C770E-C757-43DB-B11C-27C924842555}"/>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18" name="Rectangle 17">
            <a:extLst>
              <a:ext uri="{FF2B5EF4-FFF2-40B4-BE49-F238E27FC236}">
                <a16:creationId xmlns:a16="http://schemas.microsoft.com/office/drawing/2014/main" id="{061EF07B-87EB-4A4F-B9F5-0DF2612E05E9}"/>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D7926331-0028-4F47-BF4D-EA85668B4634}"/>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14377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lideIcons3">
    <p:bg>
      <p:bgPr>
        <a:solidFill>
          <a:srgbClr val="00B0F0"/>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A1AA04-CB01-4B14-8338-3A0590E43B14}"/>
              </a:ext>
            </a:extLst>
          </p:cNvPr>
          <p:cNvPicPr>
            <a:picLocks noChangeAspect="1"/>
          </p:cNvPicPr>
          <p:nvPr userDrawn="1"/>
        </p:nvPicPr>
        <p:blipFill>
          <a:blip r:embed="rId2">
            <a:alphaModFix amt="21000"/>
            <a:extLst>
              <a:ext uri="{28A0092B-C50C-407E-A947-70E740481C1C}">
                <a14:useLocalDpi xmlns:a14="http://schemas.microsoft.com/office/drawing/2010/main" val="0"/>
              </a:ext>
            </a:extLst>
          </a:blip>
          <a:srcRect t="74" b="74"/>
          <a:stretch/>
        </p:blipFill>
        <p:spPr>
          <a:xfrm>
            <a:off x="0" y="0"/>
            <a:ext cx="12192000" cy="6858000"/>
          </a:xfrm>
          <a:prstGeom prst="rect">
            <a:avLst/>
          </a:prstGeom>
          <a:solidFill>
            <a:srgbClr val="00B0F0"/>
          </a:solidFill>
        </p:spPr>
      </p:pic>
      <p:sp>
        <p:nvSpPr>
          <p:cNvPr id="2" name="Title 1">
            <a:extLst>
              <a:ext uri="{FF2B5EF4-FFF2-40B4-BE49-F238E27FC236}">
                <a16:creationId xmlns:a16="http://schemas.microsoft.com/office/drawing/2014/main" id="{F86FA10E-B1BF-48A5-A7F9-CE233B1EA7E2}"/>
              </a:ext>
            </a:extLst>
          </p:cNvPr>
          <p:cNvSpPr>
            <a:spLocks noGrp="1"/>
          </p:cNvSpPr>
          <p:nvPr>
            <p:ph type="title" hasCustomPrompt="1"/>
          </p:nvPr>
        </p:nvSpPr>
        <p:spPr>
          <a:xfrm>
            <a:off x="838200" y="1562354"/>
            <a:ext cx="10515600" cy="814451"/>
          </a:xfrm>
        </p:spPr>
        <p:txBody>
          <a:bodyPr>
            <a:normAutofit/>
          </a:bodyPr>
          <a:lstStyle>
            <a:lvl1pPr algn="ctr">
              <a:defRPr sz="3600">
                <a:solidFill>
                  <a:schemeClr val="tx1"/>
                </a:solidFill>
              </a:defRPr>
            </a:lvl1pPr>
          </a:lstStyle>
          <a:p>
            <a:r>
              <a:rPr lang="en-US"/>
              <a:t>Click to edit master title style</a:t>
            </a:r>
          </a:p>
        </p:txBody>
      </p:sp>
      <p:sp>
        <p:nvSpPr>
          <p:cNvPr id="7" name="Picture Placeholder 14">
            <a:extLst>
              <a:ext uri="{FF2B5EF4-FFF2-40B4-BE49-F238E27FC236}">
                <a16:creationId xmlns:a16="http://schemas.microsoft.com/office/drawing/2014/main" id="{08B5696A-D966-4EF7-84EC-61CA835FAC53}"/>
              </a:ext>
            </a:extLst>
          </p:cNvPr>
          <p:cNvSpPr>
            <a:spLocks noGrp="1"/>
          </p:cNvSpPr>
          <p:nvPr>
            <p:ph type="pic" sz="quarter" idx="13" hasCustomPrompt="1"/>
          </p:nvPr>
        </p:nvSpPr>
        <p:spPr>
          <a:xfrm>
            <a:off x="2561202" y="3105340"/>
            <a:ext cx="640080" cy="640080"/>
          </a:xfrm>
        </p:spPr>
        <p:txBody>
          <a:bodyPr anchor="ctr">
            <a:normAutofit/>
          </a:bodyPr>
          <a:lstStyle>
            <a:lvl1pPr marL="0" indent="0" algn="ctr">
              <a:buNone/>
              <a:defRPr sz="1200">
                <a:solidFill>
                  <a:schemeClr val="tx1"/>
                </a:solidFill>
              </a:defRPr>
            </a:lvl1pPr>
          </a:lstStyle>
          <a:p>
            <a:r>
              <a:rPr lang="en-US"/>
              <a:t>icon</a:t>
            </a:r>
          </a:p>
        </p:txBody>
      </p:sp>
      <p:sp>
        <p:nvSpPr>
          <p:cNvPr id="11" name="Picture Placeholder 14">
            <a:extLst>
              <a:ext uri="{FF2B5EF4-FFF2-40B4-BE49-F238E27FC236}">
                <a16:creationId xmlns:a16="http://schemas.microsoft.com/office/drawing/2014/main" id="{10771178-32BB-4097-92E7-08368726E46B}"/>
              </a:ext>
            </a:extLst>
          </p:cNvPr>
          <p:cNvSpPr>
            <a:spLocks noGrp="1"/>
          </p:cNvSpPr>
          <p:nvPr>
            <p:ph type="pic" sz="quarter" idx="14" hasCustomPrompt="1"/>
          </p:nvPr>
        </p:nvSpPr>
        <p:spPr>
          <a:xfrm>
            <a:off x="5584818" y="3105340"/>
            <a:ext cx="640080" cy="640080"/>
          </a:xfrm>
        </p:spPr>
        <p:txBody>
          <a:bodyPr anchor="ctr">
            <a:normAutofit/>
          </a:bodyPr>
          <a:lstStyle>
            <a:lvl1pPr marL="0" indent="0" algn="ctr">
              <a:buNone/>
              <a:defRPr sz="1200">
                <a:solidFill>
                  <a:schemeClr val="tx1"/>
                </a:solidFill>
              </a:defRPr>
            </a:lvl1pPr>
          </a:lstStyle>
          <a:p>
            <a:r>
              <a:rPr lang="en-US"/>
              <a:t>icon</a:t>
            </a:r>
          </a:p>
        </p:txBody>
      </p:sp>
      <p:sp>
        <p:nvSpPr>
          <p:cNvPr id="13" name="Picture Placeholder 14">
            <a:extLst>
              <a:ext uri="{FF2B5EF4-FFF2-40B4-BE49-F238E27FC236}">
                <a16:creationId xmlns:a16="http://schemas.microsoft.com/office/drawing/2014/main" id="{61E0B038-9017-43E6-8FCC-BD3449F6F39D}"/>
              </a:ext>
            </a:extLst>
          </p:cNvPr>
          <p:cNvSpPr>
            <a:spLocks noGrp="1"/>
          </p:cNvSpPr>
          <p:nvPr>
            <p:ph type="pic" sz="quarter" idx="15" hasCustomPrompt="1"/>
          </p:nvPr>
        </p:nvSpPr>
        <p:spPr>
          <a:xfrm>
            <a:off x="8608434" y="3105340"/>
            <a:ext cx="640080" cy="640080"/>
          </a:xfrm>
        </p:spPr>
        <p:txBody>
          <a:bodyPr anchor="ctr">
            <a:normAutofit/>
          </a:bodyPr>
          <a:lstStyle>
            <a:lvl1pPr marL="0" indent="0" algn="ctr">
              <a:buNone/>
              <a:defRPr sz="1200">
                <a:solidFill>
                  <a:schemeClr val="tx1"/>
                </a:solidFill>
              </a:defRPr>
            </a:lvl1pPr>
          </a:lstStyle>
          <a:p>
            <a:r>
              <a:rPr lang="en-US"/>
              <a:t>icon</a:t>
            </a:r>
          </a:p>
        </p:txBody>
      </p:sp>
      <p:sp>
        <p:nvSpPr>
          <p:cNvPr id="14" name="Text Placeholder 8">
            <a:extLst>
              <a:ext uri="{FF2B5EF4-FFF2-40B4-BE49-F238E27FC236}">
                <a16:creationId xmlns:a16="http://schemas.microsoft.com/office/drawing/2014/main" id="{99E5AC95-EE99-4753-ACCC-BED9CEFEF157}"/>
              </a:ext>
            </a:extLst>
          </p:cNvPr>
          <p:cNvSpPr>
            <a:spLocks noGrp="1"/>
          </p:cNvSpPr>
          <p:nvPr>
            <p:ph type="body" sz="quarter" idx="12" hasCustomPrompt="1"/>
          </p:nvPr>
        </p:nvSpPr>
        <p:spPr>
          <a:xfrm>
            <a:off x="1537074" y="4005899"/>
            <a:ext cx="2616200" cy="319214"/>
          </a:xfrm>
        </p:spPr>
        <p:txBody>
          <a:bodyPr lIns="0" tIns="0" rIns="0" bIns="0" anchor="ctr" anchorCtr="0">
            <a:noAutofit/>
          </a:bodyPr>
          <a:lstStyle>
            <a:lvl1pPr marL="0" indent="0" algn="ctr">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10">
            <a:extLst>
              <a:ext uri="{FF2B5EF4-FFF2-40B4-BE49-F238E27FC236}">
                <a16:creationId xmlns:a16="http://schemas.microsoft.com/office/drawing/2014/main" id="{715A8569-B20F-47E9-855A-243095E95F50}"/>
              </a:ext>
            </a:extLst>
          </p:cNvPr>
          <p:cNvSpPr>
            <a:spLocks noGrp="1"/>
          </p:cNvSpPr>
          <p:nvPr>
            <p:ph type="body" sz="quarter" idx="16" hasCustomPrompt="1"/>
          </p:nvPr>
        </p:nvSpPr>
        <p:spPr>
          <a:xfrm>
            <a:off x="1537074" y="4406965"/>
            <a:ext cx="2616200" cy="860425"/>
          </a:xfrm>
        </p:spPr>
        <p:txBody>
          <a:bodyPr lIns="0" tIns="0" rIns="0" bIns="0">
            <a:noAutofit/>
          </a:bodyPr>
          <a:lstStyle>
            <a:lvl1pPr marL="0" indent="0" algn="ctr">
              <a:buNone/>
              <a:defRPr sz="140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16" name="Text Placeholder 8">
            <a:extLst>
              <a:ext uri="{FF2B5EF4-FFF2-40B4-BE49-F238E27FC236}">
                <a16:creationId xmlns:a16="http://schemas.microsoft.com/office/drawing/2014/main" id="{7C1C3AD4-33F8-4EBA-9626-06367C7FE044}"/>
              </a:ext>
            </a:extLst>
          </p:cNvPr>
          <p:cNvSpPr>
            <a:spLocks noGrp="1"/>
          </p:cNvSpPr>
          <p:nvPr>
            <p:ph type="body" sz="quarter" idx="17" hasCustomPrompt="1"/>
          </p:nvPr>
        </p:nvSpPr>
        <p:spPr>
          <a:xfrm>
            <a:off x="4572374" y="4010885"/>
            <a:ext cx="2616200" cy="319214"/>
          </a:xfrm>
        </p:spPr>
        <p:txBody>
          <a:bodyPr lIns="0" tIns="0" rIns="0" bIns="0" anchor="ctr" anchorCtr="0">
            <a:noAutofit/>
          </a:bodyPr>
          <a:lstStyle>
            <a:lvl1pPr marL="0" indent="0" algn="ctr">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Text Placeholder 10">
            <a:extLst>
              <a:ext uri="{FF2B5EF4-FFF2-40B4-BE49-F238E27FC236}">
                <a16:creationId xmlns:a16="http://schemas.microsoft.com/office/drawing/2014/main" id="{71D07773-2B18-4C0A-8512-972D50CC724C}"/>
              </a:ext>
            </a:extLst>
          </p:cNvPr>
          <p:cNvSpPr>
            <a:spLocks noGrp="1"/>
          </p:cNvSpPr>
          <p:nvPr>
            <p:ph type="body" sz="quarter" idx="18" hasCustomPrompt="1"/>
          </p:nvPr>
        </p:nvSpPr>
        <p:spPr>
          <a:xfrm>
            <a:off x="4572374" y="4411951"/>
            <a:ext cx="2616200" cy="860425"/>
          </a:xfrm>
        </p:spPr>
        <p:txBody>
          <a:bodyPr lIns="0" tIns="0" rIns="0" bIns="0">
            <a:noAutofit/>
          </a:bodyPr>
          <a:lstStyle>
            <a:lvl1pPr marL="0" indent="0" algn="ctr">
              <a:buNone/>
              <a:defRPr sz="140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18" name="Text Placeholder 8">
            <a:extLst>
              <a:ext uri="{FF2B5EF4-FFF2-40B4-BE49-F238E27FC236}">
                <a16:creationId xmlns:a16="http://schemas.microsoft.com/office/drawing/2014/main" id="{53FC6A2B-F7DF-40CA-8E32-D006BC22D8F3}"/>
              </a:ext>
            </a:extLst>
          </p:cNvPr>
          <p:cNvSpPr>
            <a:spLocks noGrp="1"/>
          </p:cNvSpPr>
          <p:nvPr>
            <p:ph type="body" sz="quarter" idx="19" hasCustomPrompt="1"/>
          </p:nvPr>
        </p:nvSpPr>
        <p:spPr>
          <a:xfrm>
            <a:off x="7607674" y="4005899"/>
            <a:ext cx="2616200" cy="319214"/>
          </a:xfrm>
        </p:spPr>
        <p:txBody>
          <a:bodyPr lIns="0" tIns="0" rIns="0" bIns="0" anchor="ctr" anchorCtr="0">
            <a:noAutofit/>
          </a:bodyPr>
          <a:lstStyle>
            <a:lvl1pPr marL="0" indent="0" algn="ctr">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9" name="Text Placeholder 10">
            <a:extLst>
              <a:ext uri="{FF2B5EF4-FFF2-40B4-BE49-F238E27FC236}">
                <a16:creationId xmlns:a16="http://schemas.microsoft.com/office/drawing/2014/main" id="{46B7DAAB-087D-4B00-BCB1-6A88F0F7A356}"/>
              </a:ext>
            </a:extLst>
          </p:cNvPr>
          <p:cNvSpPr>
            <a:spLocks noGrp="1"/>
          </p:cNvSpPr>
          <p:nvPr>
            <p:ph type="body" sz="quarter" idx="20" hasCustomPrompt="1"/>
          </p:nvPr>
        </p:nvSpPr>
        <p:spPr>
          <a:xfrm>
            <a:off x="7607674" y="4406965"/>
            <a:ext cx="2616200" cy="860425"/>
          </a:xfrm>
        </p:spPr>
        <p:txBody>
          <a:bodyPr lIns="0" tIns="0" rIns="0" bIns="0">
            <a:noAutofit/>
          </a:bodyPr>
          <a:lstStyle>
            <a:lvl1pPr marL="0" indent="0" algn="ctr">
              <a:buNone/>
              <a:defRPr sz="140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20" name="Footer Placeholder 2">
            <a:extLst>
              <a:ext uri="{FF2B5EF4-FFF2-40B4-BE49-F238E27FC236}">
                <a16:creationId xmlns:a16="http://schemas.microsoft.com/office/drawing/2014/main" id="{3891A701-0C94-4FB6-BAFA-4D4AF532BF10}"/>
              </a:ext>
            </a:extLst>
          </p:cNvPr>
          <p:cNvSpPr>
            <a:spLocks noGrp="1"/>
          </p:cNvSpPr>
          <p:nvPr>
            <p:ph type="ftr" sz="quarter" idx="10"/>
          </p:nvPr>
        </p:nvSpPr>
        <p:spPr>
          <a:xfrm>
            <a:off x="838200" y="6356350"/>
            <a:ext cx="10515600" cy="365125"/>
          </a:xfrm>
        </p:spPr>
        <p:txBody>
          <a:bodyPr/>
          <a:lstStyle>
            <a:lvl1pPr>
              <a:defRPr>
                <a:solidFill>
                  <a:schemeClr val="tx1"/>
                </a:solidFill>
              </a:defRPr>
            </a:lvl1pPr>
          </a:lstStyle>
          <a:p>
            <a:r>
              <a:rPr lang="en-US"/>
              <a:t>American Made Challenge   |   Inclusive Energy Innovation Prize</a:t>
            </a:r>
          </a:p>
        </p:txBody>
      </p:sp>
      <p:sp>
        <p:nvSpPr>
          <p:cNvPr id="24" name="Rectangle 23">
            <a:extLst>
              <a:ext uri="{FF2B5EF4-FFF2-40B4-BE49-F238E27FC236}">
                <a16:creationId xmlns:a16="http://schemas.microsoft.com/office/drawing/2014/main" id="{9FED0269-2D26-48EF-9130-69CFC32139D0}"/>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F16C29-6A5D-411C-ADA8-31416B9DC96D}"/>
              </a:ext>
            </a:extLst>
          </p:cNvPr>
          <p:cNvSpPr txBox="1"/>
          <p:nvPr userDrawn="1"/>
        </p:nvSpPr>
        <p:spPr>
          <a:xfrm>
            <a:off x="0" y="6415801"/>
            <a:ext cx="543426" cy="246221"/>
          </a:xfrm>
          <a:prstGeom prst="rect">
            <a:avLst/>
          </a:prstGeom>
          <a:no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3747324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lideIcons4">
    <p:bg>
      <p:bgPr>
        <a:solidFill>
          <a:schemeClr val="bg2"/>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2DF0850-A45C-4D99-82F3-0594F1C0EED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t="74" b="74"/>
          <a:stretch/>
        </p:blipFill>
        <p:spPr>
          <a:xfrm>
            <a:off x="0" y="0"/>
            <a:ext cx="12192000" cy="6858000"/>
          </a:xfrm>
          <a:prstGeom prst="rect">
            <a:avLst/>
          </a:prstGeom>
        </p:spPr>
      </p:pic>
      <p:sp>
        <p:nvSpPr>
          <p:cNvPr id="2" name="Title 1">
            <a:extLst>
              <a:ext uri="{FF2B5EF4-FFF2-40B4-BE49-F238E27FC236}">
                <a16:creationId xmlns:a16="http://schemas.microsoft.com/office/drawing/2014/main" id="{F86FA10E-B1BF-48A5-A7F9-CE233B1EA7E2}"/>
              </a:ext>
            </a:extLst>
          </p:cNvPr>
          <p:cNvSpPr>
            <a:spLocks noGrp="1"/>
          </p:cNvSpPr>
          <p:nvPr>
            <p:ph type="title" hasCustomPrompt="1"/>
          </p:nvPr>
        </p:nvSpPr>
        <p:spPr>
          <a:xfrm>
            <a:off x="838200" y="1562354"/>
            <a:ext cx="10515600" cy="814451"/>
          </a:xfrm>
        </p:spPr>
        <p:txBody>
          <a:bodyPr>
            <a:normAutofit/>
          </a:bodyPr>
          <a:lstStyle>
            <a:lvl1pPr algn="ctr">
              <a:defRPr sz="3600">
                <a:solidFill>
                  <a:schemeClr val="tx1"/>
                </a:solidFill>
              </a:defRPr>
            </a:lvl1pPr>
          </a:lstStyle>
          <a:p>
            <a:r>
              <a:rPr lang="en-US"/>
              <a:t>Click to edit master title style</a:t>
            </a:r>
          </a:p>
        </p:txBody>
      </p:sp>
      <p:sp>
        <p:nvSpPr>
          <p:cNvPr id="7" name="Picture Placeholder 14">
            <a:extLst>
              <a:ext uri="{FF2B5EF4-FFF2-40B4-BE49-F238E27FC236}">
                <a16:creationId xmlns:a16="http://schemas.microsoft.com/office/drawing/2014/main" id="{08B5696A-D966-4EF7-84EC-61CA835FAC53}"/>
              </a:ext>
            </a:extLst>
          </p:cNvPr>
          <p:cNvSpPr>
            <a:spLocks noGrp="1"/>
          </p:cNvSpPr>
          <p:nvPr>
            <p:ph type="pic" sz="quarter" idx="13" hasCustomPrompt="1"/>
          </p:nvPr>
        </p:nvSpPr>
        <p:spPr>
          <a:xfrm>
            <a:off x="2561202" y="3105340"/>
            <a:ext cx="640080" cy="640080"/>
          </a:xfrm>
        </p:spPr>
        <p:txBody>
          <a:bodyPr anchor="ctr">
            <a:normAutofit/>
          </a:bodyPr>
          <a:lstStyle>
            <a:lvl1pPr marL="0" indent="0" algn="ctr">
              <a:buNone/>
              <a:defRPr sz="1200"/>
            </a:lvl1pPr>
          </a:lstStyle>
          <a:p>
            <a:r>
              <a:rPr lang="en-US"/>
              <a:t>icon</a:t>
            </a:r>
          </a:p>
        </p:txBody>
      </p:sp>
      <p:sp>
        <p:nvSpPr>
          <p:cNvPr id="11" name="Picture Placeholder 14">
            <a:extLst>
              <a:ext uri="{FF2B5EF4-FFF2-40B4-BE49-F238E27FC236}">
                <a16:creationId xmlns:a16="http://schemas.microsoft.com/office/drawing/2014/main" id="{10771178-32BB-4097-92E7-08368726E46B}"/>
              </a:ext>
            </a:extLst>
          </p:cNvPr>
          <p:cNvSpPr>
            <a:spLocks noGrp="1"/>
          </p:cNvSpPr>
          <p:nvPr>
            <p:ph type="pic" sz="quarter" idx="14" hasCustomPrompt="1"/>
          </p:nvPr>
        </p:nvSpPr>
        <p:spPr>
          <a:xfrm>
            <a:off x="5584818" y="3105340"/>
            <a:ext cx="640080" cy="640080"/>
          </a:xfrm>
        </p:spPr>
        <p:txBody>
          <a:bodyPr anchor="ctr">
            <a:normAutofit/>
          </a:bodyPr>
          <a:lstStyle>
            <a:lvl1pPr marL="0" indent="0" algn="ctr">
              <a:buNone/>
              <a:defRPr sz="1200"/>
            </a:lvl1pPr>
          </a:lstStyle>
          <a:p>
            <a:r>
              <a:rPr lang="en-US"/>
              <a:t>icon</a:t>
            </a:r>
          </a:p>
        </p:txBody>
      </p:sp>
      <p:sp>
        <p:nvSpPr>
          <p:cNvPr id="13" name="Picture Placeholder 14">
            <a:extLst>
              <a:ext uri="{FF2B5EF4-FFF2-40B4-BE49-F238E27FC236}">
                <a16:creationId xmlns:a16="http://schemas.microsoft.com/office/drawing/2014/main" id="{61E0B038-9017-43E6-8FCC-BD3449F6F39D}"/>
              </a:ext>
            </a:extLst>
          </p:cNvPr>
          <p:cNvSpPr>
            <a:spLocks noGrp="1"/>
          </p:cNvSpPr>
          <p:nvPr>
            <p:ph type="pic" sz="quarter" idx="15" hasCustomPrompt="1"/>
          </p:nvPr>
        </p:nvSpPr>
        <p:spPr>
          <a:xfrm>
            <a:off x="8608434" y="3105340"/>
            <a:ext cx="640080" cy="640080"/>
          </a:xfrm>
        </p:spPr>
        <p:txBody>
          <a:bodyPr anchor="ctr">
            <a:normAutofit/>
          </a:bodyPr>
          <a:lstStyle>
            <a:lvl1pPr marL="0" indent="0" algn="ctr">
              <a:buNone/>
              <a:defRPr sz="1200"/>
            </a:lvl1pPr>
          </a:lstStyle>
          <a:p>
            <a:r>
              <a:rPr lang="en-US"/>
              <a:t>icon</a:t>
            </a:r>
          </a:p>
        </p:txBody>
      </p:sp>
      <p:sp>
        <p:nvSpPr>
          <p:cNvPr id="14" name="Text Placeholder 8">
            <a:extLst>
              <a:ext uri="{FF2B5EF4-FFF2-40B4-BE49-F238E27FC236}">
                <a16:creationId xmlns:a16="http://schemas.microsoft.com/office/drawing/2014/main" id="{99E5AC95-EE99-4753-ACCC-BED9CEFEF157}"/>
              </a:ext>
            </a:extLst>
          </p:cNvPr>
          <p:cNvSpPr>
            <a:spLocks noGrp="1"/>
          </p:cNvSpPr>
          <p:nvPr>
            <p:ph type="body" sz="quarter" idx="12" hasCustomPrompt="1"/>
          </p:nvPr>
        </p:nvSpPr>
        <p:spPr>
          <a:xfrm>
            <a:off x="1537074" y="4005899"/>
            <a:ext cx="2616200" cy="319214"/>
          </a:xfrm>
        </p:spPr>
        <p:txBody>
          <a:bodyPr lIns="0" tIns="0" rIns="0" bIns="0" anchor="ctr" anchorCtr="0">
            <a:noAutofit/>
          </a:bodyPr>
          <a:lstStyle>
            <a:lvl1pPr marL="0" indent="0" algn="ctr">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5" name="Text Placeholder 10">
            <a:extLst>
              <a:ext uri="{FF2B5EF4-FFF2-40B4-BE49-F238E27FC236}">
                <a16:creationId xmlns:a16="http://schemas.microsoft.com/office/drawing/2014/main" id="{715A8569-B20F-47E9-855A-243095E95F50}"/>
              </a:ext>
            </a:extLst>
          </p:cNvPr>
          <p:cNvSpPr>
            <a:spLocks noGrp="1"/>
          </p:cNvSpPr>
          <p:nvPr>
            <p:ph type="body" sz="quarter" idx="16" hasCustomPrompt="1"/>
          </p:nvPr>
        </p:nvSpPr>
        <p:spPr>
          <a:xfrm>
            <a:off x="1537074" y="4406965"/>
            <a:ext cx="2616200" cy="860425"/>
          </a:xfrm>
        </p:spPr>
        <p:txBody>
          <a:bodyPr lIns="0" tIns="0" rIns="0" bIns="0">
            <a:noAutofit/>
          </a:bodyPr>
          <a:lstStyle>
            <a:lvl1pPr marL="0" indent="0" algn="ctr">
              <a:buNone/>
              <a:defRPr sz="140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16" name="Text Placeholder 8">
            <a:extLst>
              <a:ext uri="{FF2B5EF4-FFF2-40B4-BE49-F238E27FC236}">
                <a16:creationId xmlns:a16="http://schemas.microsoft.com/office/drawing/2014/main" id="{7C1C3AD4-33F8-4EBA-9626-06367C7FE044}"/>
              </a:ext>
            </a:extLst>
          </p:cNvPr>
          <p:cNvSpPr>
            <a:spLocks noGrp="1"/>
          </p:cNvSpPr>
          <p:nvPr>
            <p:ph type="body" sz="quarter" idx="17" hasCustomPrompt="1"/>
          </p:nvPr>
        </p:nvSpPr>
        <p:spPr>
          <a:xfrm>
            <a:off x="4572374" y="4010885"/>
            <a:ext cx="2616200" cy="319214"/>
          </a:xfrm>
        </p:spPr>
        <p:txBody>
          <a:bodyPr lIns="0" tIns="0" rIns="0" bIns="0" anchor="ctr" anchorCtr="0">
            <a:noAutofit/>
          </a:bodyPr>
          <a:lstStyle>
            <a:lvl1pPr marL="0" indent="0" algn="ctr">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Text Placeholder 10">
            <a:extLst>
              <a:ext uri="{FF2B5EF4-FFF2-40B4-BE49-F238E27FC236}">
                <a16:creationId xmlns:a16="http://schemas.microsoft.com/office/drawing/2014/main" id="{71D07773-2B18-4C0A-8512-972D50CC724C}"/>
              </a:ext>
            </a:extLst>
          </p:cNvPr>
          <p:cNvSpPr>
            <a:spLocks noGrp="1"/>
          </p:cNvSpPr>
          <p:nvPr>
            <p:ph type="body" sz="quarter" idx="18" hasCustomPrompt="1"/>
          </p:nvPr>
        </p:nvSpPr>
        <p:spPr>
          <a:xfrm>
            <a:off x="4572374" y="4411951"/>
            <a:ext cx="2616200" cy="860425"/>
          </a:xfrm>
        </p:spPr>
        <p:txBody>
          <a:bodyPr lIns="0" tIns="0" rIns="0" bIns="0">
            <a:noAutofit/>
          </a:bodyPr>
          <a:lstStyle>
            <a:lvl1pPr marL="0" indent="0" algn="ctr">
              <a:buNone/>
              <a:defRPr sz="140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18" name="Text Placeholder 8">
            <a:extLst>
              <a:ext uri="{FF2B5EF4-FFF2-40B4-BE49-F238E27FC236}">
                <a16:creationId xmlns:a16="http://schemas.microsoft.com/office/drawing/2014/main" id="{53FC6A2B-F7DF-40CA-8E32-D006BC22D8F3}"/>
              </a:ext>
            </a:extLst>
          </p:cNvPr>
          <p:cNvSpPr>
            <a:spLocks noGrp="1"/>
          </p:cNvSpPr>
          <p:nvPr>
            <p:ph type="body" sz="quarter" idx="19" hasCustomPrompt="1"/>
          </p:nvPr>
        </p:nvSpPr>
        <p:spPr>
          <a:xfrm>
            <a:off x="7607674" y="4005899"/>
            <a:ext cx="2616200" cy="319214"/>
          </a:xfrm>
        </p:spPr>
        <p:txBody>
          <a:bodyPr lIns="0" tIns="0" rIns="0" bIns="0" anchor="ctr" anchorCtr="0">
            <a:noAutofit/>
          </a:bodyPr>
          <a:lstStyle>
            <a:lvl1pPr marL="0" indent="0" algn="ctr">
              <a:buNone/>
              <a:defRPr sz="1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9" name="Text Placeholder 10">
            <a:extLst>
              <a:ext uri="{FF2B5EF4-FFF2-40B4-BE49-F238E27FC236}">
                <a16:creationId xmlns:a16="http://schemas.microsoft.com/office/drawing/2014/main" id="{46B7DAAB-087D-4B00-BCB1-6A88F0F7A356}"/>
              </a:ext>
            </a:extLst>
          </p:cNvPr>
          <p:cNvSpPr>
            <a:spLocks noGrp="1"/>
          </p:cNvSpPr>
          <p:nvPr>
            <p:ph type="body" sz="quarter" idx="20" hasCustomPrompt="1"/>
          </p:nvPr>
        </p:nvSpPr>
        <p:spPr>
          <a:xfrm>
            <a:off x="7607674" y="4406965"/>
            <a:ext cx="2616200" cy="860425"/>
          </a:xfrm>
        </p:spPr>
        <p:txBody>
          <a:bodyPr lIns="0" tIns="0" rIns="0" bIns="0">
            <a:noAutofit/>
          </a:bodyPr>
          <a:lstStyle>
            <a:lvl1pPr marL="0" indent="0" algn="ctr">
              <a:buNone/>
              <a:defRPr sz="140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24" name="Footer Placeholder 2">
            <a:extLst>
              <a:ext uri="{FF2B5EF4-FFF2-40B4-BE49-F238E27FC236}">
                <a16:creationId xmlns:a16="http://schemas.microsoft.com/office/drawing/2014/main" id="{C2DD5EEE-F49E-4CFC-ACA6-38B77C9EF705}"/>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25" name="Rectangle 24">
            <a:extLst>
              <a:ext uri="{FF2B5EF4-FFF2-40B4-BE49-F238E27FC236}">
                <a16:creationId xmlns:a16="http://schemas.microsoft.com/office/drawing/2014/main" id="{02C2A0B1-A2B6-4DDA-A9E0-B9DBD592640E}"/>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C887328D-B306-4AFD-BD8A-1AAA876AF863}"/>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825169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SlideHalf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EB60D5-63A2-462E-86B8-69968CB6FD9B}"/>
              </a:ext>
            </a:extLst>
          </p:cNvPr>
          <p:cNvSpPr/>
          <p:nvPr userDrawn="1"/>
        </p:nvSpPr>
        <p:spPr>
          <a:xfrm>
            <a:off x="0" y="0"/>
            <a:ext cx="6096000" cy="69368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340A3A5-ED88-4241-8691-0B586F689951}"/>
              </a:ext>
            </a:extLst>
          </p:cNvPr>
          <p:cNvSpPr>
            <a:spLocks noGrp="1"/>
          </p:cNvSpPr>
          <p:nvPr>
            <p:ph type="title" hasCustomPrompt="1"/>
          </p:nvPr>
        </p:nvSpPr>
        <p:spPr>
          <a:xfrm>
            <a:off x="433552" y="441434"/>
            <a:ext cx="5171089" cy="1075833"/>
          </a:xfrm>
        </p:spPr>
        <p:txBody>
          <a:bodyPr>
            <a:normAutofit/>
          </a:bodyPr>
          <a:lstStyle>
            <a:lvl1pPr>
              <a:defRPr sz="3200">
                <a:solidFill>
                  <a:schemeClr val="tx1"/>
                </a:solidFill>
              </a:defRPr>
            </a:lvl1pPr>
          </a:lstStyle>
          <a:p>
            <a:r>
              <a:rPr lang="en-US"/>
              <a:t>Click to edit master title style</a:t>
            </a:r>
          </a:p>
        </p:txBody>
      </p:sp>
      <p:sp>
        <p:nvSpPr>
          <p:cNvPr id="6" name="Text Placeholder 7">
            <a:extLst>
              <a:ext uri="{FF2B5EF4-FFF2-40B4-BE49-F238E27FC236}">
                <a16:creationId xmlns:a16="http://schemas.microsoft.com/office/drawing/2014/main" id="{B69DB9CC-54BD-4D58-B7FD-71BF242598B6}"/>
              </a:ext>
            </a:extLst>
          </p:cNvPr>
          <p:cNvSpPr>
            <a:spLocks noGrp="1"/>
          </p:cNvSpPr>
          <p:nvPr>
            <p:ph type="body" sz="quarter" idx="11"/>
          </p:nvPr>
        </p:nvSpPr>
        <p:spPr>
          <a:xfrm>
            <a:off x="433388" y="1624013"/>
            <a:ext cx="5170487" cy="38941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D463257-58D8-48F5-ACD2-EDD423D0A4F2}"/>
              </a:ext>
            </a:extLst>
          </p:cNvPr>
          <p:cNvSpPr>
            <a:spLocks noGrp="1"/>
          </p:cNvSpPr>
          <p:nvPr>
            <p:ph type="ftr" sz="quarter" idx="10"/>
          </p:nvPr>
        </p:nvSpPr>
        <p:spPr>
          <a:xfrm>
            <a:off x="838200" y="6356350"/>
            <a:ext cx="10515600" cy="365125"/>
          </a:xfrm>
        </p:spPr>
        <p:txBody>
          <a:bodyPr/>
          <a:lstStyle>
            <a:lvl1pPr>
              <a:defRPr>
                <a:solidFill>
                  <a:schemeClr val="bg1"/>
                </a:solidFill>
              </a:defRPr>
            </a:lvl1pPr>
          </a:lstStyle>
          <a:p>
            <a:r>
              <a:rPr lang="en-US"/>
              <a:t>American Made Challenge   |   Inclusive Energy Innovation Prize</a:t>
            </a:r>
          </a:p>
        </p:txBody>
      </p:sp>
      <p:sp>
        <p:nvSpPr>
          <p:cNvPr id="11" name="Rectangle 10">
            <a:extLst>
              <a:ext uri="{FF2B5EF4-FFF2-40B4-BE49-F238E27FC236}">
                <a16:creationId xmlns:a16="http://schemas.microsoft.com/office/drawing/2014/main" id="{8E60235D-810F-4AD0-AB41-4B400F28060C}"/>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01104528-A7E4-4DED-AD73-9CFAE6470785}"/>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137623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lideHalf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EB60D5-63A2-462E-86B8-69968CB6FD9B}"/>
              </a:ext>
            </a:extLst>
          </p:cNvPr>
          <p:cNvSpPr/>
          <p:nvPr userDrawn="1"/>
        </p:nvSpPr>
        <p:spPr>
          <a:xfrm>
            <a:off x="0" y="0"/>
            <a:ext cx="6096000" cy="6936828"/>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340A3A5-ED88-4241-8691-0B586F689951}"/>
              </a:ext>
            </a:extLst>
          </p:cNvPr>
          <p:cNvSpPr>
            <a:spLocks noGrp="1"/>
          </p:cNvSpPr>
          <p:nvPr>
            <p:ph type="title" hasCustomPrompt="1"/>
          </p:nvPr>
        </p:nvSpPr>
        <p:spPr>
          <a:xfrm>
            <a:off x="433552" y="441434"/>
            <a:ext cx="5171089" cy="1075833"/>
          </a:xfrm>
        </p:spPr>
        <p:txBody>
          <a:bodyPr>
            <a:normAutofit/>
          </a:bodyPr>
          <a:lstStyle>
            <a:lvl1pPr>
              <a:defRPr sz="3200">
                <a:solidFill>
                  <a:schemeClr val="bg1"/>
                </a:solidFill>
              </a:defRPr>
            </a:lvl1pPr>
          </a:lstStyle>
          <a:p>
            <a:r>
              <a:rPr lang="en-US"/>
              <a:t>Click to edit master title style</a:t>
            </a:r>
          </a:p>
        </p:txBody>
      </p:sp>
      <p:sp>
        <p:nvSpPr>
          <p:cNvPr id="6" name="Text Placeholder 7">
            <a:extLst>
              <a:ext uri="{FF2B5EF4-FFF2-40B4-BE49-F238E27FC236}">
                <a16:creationId xmlns:a16="http://schemas.microsoft.com/office/drawing/2014/main" id="{B69DB9CC-54BD-4D58-B7FD-71BF242598B6}"/>
              </a:ext>
            </a:extLst>
          </p:cNvPr>
          <p:cNvSpPr>
            <a:spLocks noGrp="1"/>
          </p:cNvSpPr>
          <p:nvPr>
            <p:ph type="body" sz="quarter" idx="11"/>
          </p:nvPr>
        </p:nvSpPr>
        <p:spPr>
          <a:xfrm>
            <a:off x="433388" y="1624013"/>
            <a:ext cx="5170487" cy="38941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DB43064D-90FB-4721-8A05-A06D8449B8AF}"/>
              </a:ext>
            </a:extLst>
          </p:cNvPr>
          <p:cNvSpPr>
            <a:spLocks noGrp="1"/>
          </p:cNvSpPr>
          <p:nvPr>
            <p:ph type="ftr" sz="quarter" idx="10"/>
          </p:nvPr>
        </p:nvSpPr>
        <p:spPr>
          <a:xfrm>
            <a:off x="838200" y="6356350"/>
            <a:ext cx="10515600" cy="365125"/>
          </a:xfrm>
        </p:spPr>
        <p:txBody>
          <a:bodyPr/>
          <a:lstStyle>
            <a:lvl1pPr>
              <a:defRPr>
                <a:solidFill>
                  <a:schemeClr val="bg1"/>
                </a:solidFill>
              </a:defRPr>
            </a:lvl1pPr>
          </a:lstStyle>
          <a:p>
            <a:r>
              <a:rPr lang="en-US"/>
              <a:t>American Made Challenge   |   Inclusive Energy Innovation Prize</a:t>
            </a:r>
          </a:p>
        </p:txBody>
      </p:sp>
      <p:sp>
        <p:nvSpPr>
          <p:cNvPr id="11" name="Rectangle 10">
            <a:extLst>
              <a:ext uri="{FF2B5EF4-FFF2-40B4-BE49-F238E27FC236}">
                <a16:creationId xmlns:a16="http://schemas.microsoft.com/office/drawing/2014/main" id="{04FF5566-644F-49DF-BCB7-EEC7105A8358}"/>
              </a:ext>
            </a:extLst>
          </p:cNvPr>
          <p:cNvSpPr/>
          <p:nvPr userDrawn="1"/>
        </p:nvSpPr>
        <p:spPr>
          <a:xfrm>
            <a:off x="0" y="6415801"/>
            <a:ext cx="619626" cy="2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48FBCD-8E66-4CD3-BA0E-4FE4E4B02896}"/>
              </a:ext>
            </a:extLst>
          </p:cNvPr>
          <p:cNvSpPr txBox="1"/>
          <p:nvPr userDrawn="1"/>
        </p:nvSpPr>
        <p:spPr>
          <a:xfrm>
            <a:off x="0" y="6415801"/>
            <a:ext cx="543426" cy="246221"/>
          </a:xfrm>
          <a:prstGeom prst="rect">
            <a:avLst/>
          </a:prstGeom>
          <a:noFill/>
        </p:spPr>
        <p:txBody>
          <a:bodyPr wrap="square" rtlCol="0">
            <a:spAutoFit/>
          </a:bodyPr>
          <a:lstStyle/>
          <a:p>
            <a:pPr algn="r"/>
            <a:fld id="{F74B1E74-6534-4BBF-ADCE-F475DB71B094}" type="slidenum">
              <a:rPr lang="en-US" sz="1000" smtClean="0">
                <a:solidFill>
                  <a:schemeClr val="tx1"/>
                </a:solidFill>
              </a:rPr>
              <a:pPr algn="r"/>
              <a:t>‹#›</a:t>
            </a:fld>
            <a:endParaRPr lang="en-US" sz="1000">
              <a:solidFill>
                <a:schemeClr val="tx1"/>
              </a:solidFill>
            </a:endParaRPr>
          </a:p>
        </p:txBody>
      </p:sp>
    </p:spTree>
    <p:extLst>
      <p:ext uri="{BB962C8B-B14F-4D97-AF65-F5344CB8AC3E}">
        <p14:creationId xmlns:p14="http://schemas.microsoft.com/office/powerpoint/2010/main" val="2692903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lideGeneric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44F0-4C44-40FF-A3AD-EDE3313695A8}"/>
              </a:ext>
            </a:extLst>
          </p:cNvPr>
          <p:cNvSpPr>
            <a:spLocks noGrp="1"/>
          </p:cNvSpPr>
          <p:nvPr>
            <p:ph type="title" hasCustomPrompt="1"/>
          </p:nvPr>
        </p:nvSpPr>
        <p:spPr>
          <a:xfrm>
            <a:off x="5532120" y="1378268"/>
            <a:ext cx="5200650" cy="907732"/>
          </a:xfrm>
        </p:spPr>
        <p:txBody>
          <a:bodyPr anchor="t" anchorCtr="0">
            <a:normAutofit/>
          </a:bodyPr>
          <a:lstStyle>
            <a:lvl1pPr>
              <a:defRPr sz="2600" b="1" i="0" cap="none" baseline="0"/>
            </a:lvl1pPr>
          </a:lstStyle>
          <a:p>
            <a:r>
              <a:rPr lang="en-US"/>
              <a:t>Click to edit master title style</a:t>
            </a:r>
          </a:p>
        </p:txBody>
      </p:sp>
      <p:sp>
        <p:nvSpPr>
          <p:cNvPr id="3" name="Text Placeholder 2">
            <a:extLst>
              <a:ext uri="{FF2B5EF4-FFF2-40B4-BE49-F238E27FC236}">
                <a16:creationId xmlns:a16="http://schemas.microsoft.com/office/drawing/2014/main" id="{83CD7583-9C1A-4362-A9C4-FCDD44E62CA2}"/>
              </a:ext>
            </a:extLst>
          </p:cNvPr>
          <p:cNvSpPr>
            <a:spLocks noGrp="1"/>
          </p:cNvSpPr>
          <p:nvPr>
            <p:ph type="body" idx="1"/>
          </p:nvPr>
        </p:nvSpPr>
        <p:spPr>
          <a:xfrm>
            <a:off x="5532120" y="2457450"/>
            <a:ext cx="5200650" cy="287369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135D46AC-9C38-4E89-A231-D20E95455F50}"/>
              </a:ext>
            </a:extLst>
          </p:cNvPr>
          <p:cNvSpPr>
            <a:spLocks noGrp="1"/>
          </p:cNvSpPr>
          <p:nvPr>
            <p:ph type="pic" sz="quarter" idx="10"/>
          </p:nvPr>
        </p:nvSpPr>
        <p:spPr>
          <a:xfrm>
            <a:off x="971550" y="1377950"/>
            <a:ext cx="4206875" cy="3952875"/>
          </a:xfrm>
        </p:spPr>
        <p:txBody>
          <a:bodyPr/>
          <a:lstStyle/>
          <a:p>
            <a:r>
              <a:rPr lang="en-US"/>
              <a:t>Click icon to add picture</a:t>
            </a:r>
          </a:p>
        </p:txBody>
      </p:sp>
      <p:sp>
        <p:nvSpPr>
          <p:cNvPr id="9" name="Footer Placeholder 2">
            <a:extLst>
              <a:ext uri="{FF2B5EF4-FFF2-40B4-BE49-F238E27FC236}">
                <a16:creationId xmlns:a16="http://schemas.microsoft.com/office/drawing/2014/main" id="{D4EA0372-4034-403F-9F44-3F8DC54F884D}"/>
              </a:ext>
            </a:extLst>
          </p:cNvPr>
          <p:cNvSpPr>
            <a:spLocks noGrp="1"/>
          </p:cNvSpPr>
          <p:nvPr>
            <p:ph type="ftr" sz="quarter" idx="11"/>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4" name="Rectangle 3">
            <a:extLst>
              <a:ext uri="{FF2B5EF4-FFF2-40B4-BE49-F238E27FC236}">
                <a16:creationId xmlns:a16="http://schemas.microsoft.com/office/drawing/2014/main" id="{D645CC1F-AD39-8163-D974-8A34F735014D}"/>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75447FD9-C2B4-D27B-66E0-2B467461EF71}"/>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462786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lideGeneric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839788" y="651510"/>
            <a:ext cx="4714432" cy="1451610"/>
          </a:xfrm>
        </p:spPr>
        <p:txBody>
          <a:bodyPr anchor="b" anchorCtr="0">
            <a:normAutofit/>
          </a:bodyPr>
          <a:lstStyle>
            <a:lvl1pPr>
              <a:defRPr sz="3000" b="1" i="0" cap="none" baseline="0"/>
            </a:lvl1pPr>
          </a:lstStyle>
          <a:p>
            <a:r>
              <a:rPr lang="en-US"/>
              <a:t>Click To edit Master title style</a:t>
            </a:r>
          </a:p>
        </p:txBody>
      </p:sp>
      <p:sp>
        <p:nvSpPr>
          <p:cNvPr id="11" name="Text Placeholder 10">
            <a:extLst>
              <a:ext uri="{FF2B5EF4-FFF2-40B4-BE49-F238E27FC236}">
                <a16:creationId xmlns:a16="http://schemas.microsoft.com/office/drawing/2014/main" id="{07F39C59-5461-46D1-984F-9B355FEC9FBB}"/>
              </a:ext>
            </a:extLst>
          </p:cNvPr>
          <p:cNvSpPr>
            <a:spLocks noGrp="1"/>
          </p:cNvSpPr>
          <p:nvPr>
            <p:ph type="body" sz="quarter" idx="10" hasCustomPrompt="1"/>
          </p:nvPr>
        </p:nvSpPr>
        <p:spPr>
          <a:xfrm>
            <a:off x="839788" y="2286635"/>
            <a:ext cx="4715192" cy="3440113"/>
          </a:xfrm>
        </p:spPr>
        <p:txBody>
          <a:bodyPr>
            <a:normAutofit/>
          </a:bodyPr>
          <a:lstStyle>
            <a:lvl1pPr marL="0" indent="0">
              <a:buNone/>
              <a:defRPr sz="2400">
                <a:solidFill>
                  <a:schemeClr val="bg2">
                    <a:lumMod val="50000"/>
                  </a:schemeClr>
                </a:solidFill>
              </a:defRPr>
            </a:lvl1pPr>
          </a:lstStyle>
          <a:p>
            <a:pPr lvl="0"/>
            <a:r>
              <a:rPr lang="en-US"/>
              <a:t>Content</a:t>
            </a:r>
          </a:p>
        </p:txBody>
      </p:sp>
      <p:sp>
        <p:nvSpPr>
          <p:cNvPr id="13" name="Picture Placeholder 12">
            <a:extLst>
              <a:ext uri="{FF2B5EF4-FFF2-40B4-BE49-F238E27FC236}">
                <a16:creationId xmlns:a16="http://schemas.microsoft.com/office/drawing/2014/main" id="{B2B7FB70-6AC5-4B93-9C55-712BC817F0D4}"/>
              </a:ext>
            </a:extLst>
          </p:cNvPr>
          <p:cNvSpPr>
            <a:spLocks noGrp="1"/>
          </p:cNvSpPr>
          <p:nvPr>
            <p:ph type="pic" sz="quarter" idx="11"/>
          </p:nvPr>
        </p:nvSpPr>
        <p:spPr>
          <a:xfrm>
            <a:off x="6275070" y="0"/>
            <a:ext cx="5916930" cy="6858000"/>
          </a:xfrm>
        </p:spPr>
        <p:txBody>
          <a:bodyPr/>
          <a:lstStyle/>
          <a:p>
            <a:r>
              <a:rPr lang="en-US"/>
              <a:t>Click icon to add picture</a:t>
            </a:r>
          </a:p>
        </p:txBody>
      </p:sp>
      <p:sp>
        <p:nvSpPr>
          <p:cNvPr id="8" name="Footer Placeholder 2">
            <a:extLst>
              <a:ext uri="{FF2B5EF4-FFF2-40B4-BE49-F238E27FC236}">
                <a16:creationId xmlns:a16="http://schemas.microsoft.com/office/drawing/2014/main" id="{D5C8DDA4-8563-459D-994A-EB0DFD0C6203}"/>
              </a:ext>
            </a:extLst>
          </p:cNvPr>
          <p:cNvSpPr>
            <a:spLocks noGrp="1"/>
          </p:cNvSpPr>
          <p:nvPr>
            <p:ph type="ftr" sz="quarter" idx="12"/>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3" name="Rectangle 2">
            <a:extLst>
              <a:ext uri="{FF2B5EF4-FFF2-40B4-BE49-F238E27FC236}">
                <a16:creationId xmlns:a16="http://schemas.microsoft.com/office/drawing/2014/main" id="{58B6A855-5783-D8ED-0DA2-56560F3EA5FC}"/>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E715082-CEBF-2DC0-EEDE-7CADE84B3F66}"/>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3892400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lideGeneric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839788" y="651510"/>
            <a:ext cx="4714432" cy="1451610"/>
          </a:xfrm>
        </p:spPr>
        <p:txBody>
          <a:bodyPr anchor="b" anchorCtr="0">
            <a:normAutofit/>
          </a:bodyPr>
          <a:lstStyle>
            <a:lvl1pPr>
              <a:defRPr sz="3000" b="1" i="0" cap="none" baseline="0"/>
            </a:lvl1pPr>
          </a:lstStyle>
          <a:p>
            <a:r>
              <a:rPr lang="en-US"/>
              <a:t>Click To edit Master title style</a:t>
            </a:r>
          </a:p>
        </p:txBody>
      </p:sp>
      <p:sp>
        <p:nvSpPr>
          <p:cNvPr id="11" name="Text Placeholder 10">
            <a:extLst>
              <a:ext uri="{FF2B5EF4-FFF2-40B4-BE49-F238E27FC236}">
                <a16:creationId xmlns:a16="http://schemas.microsoft.com/office/drawing/2014/main" id="{07F39C59-5461-46D1-984F-9B355FEC9FBB}"/>
              </a:ext>
            </a:extLst>
          </p:cNvPr>
          <p:cNvSpPr>
            <a:spLocks noGrp="1"/>
          </p:cNvSpPr>
          <p:nvPr>
            <p:ph type="body" sz="quarter" idx="10" hasCustomPrompt="1"/>
          </p:nvPr>
        </p:nvSpPr>
        <p:spPr>
          <a:xfrm>
            <a:off x="839788" y="2286635"/>
            <a:ext cx="4715192" cy="3440113"/>
          </a:xfrm>
        </p:spPr>
        <p:txBody>
          <a:bodyPr>
            <a:normAutofit/>
          </a:bodyPr>
          <a:lstStyle>
            <a:lvl1pPr marL="0" indent="0">
              <a:buNone/>
              <a:defRPr sz="2400">
                <a:solidFill>
                  <a:schemeClr val="bg2">
                    <a:lumMod val="50000"/>
                  </a:schemeClr>
                </a:solidFill>
              </a:defRPr>
            </a:lvl1pPr>
          </a:lstStyle>
          <a:p>
            <a:pPr lvl="0"/>
            <a:r>
              <a:rPr lang="en-US"/>
              <a:t>Content</a:t>
            </a:r>
          </a:p>
        </p:txBody>
      </p:sp>
      <p:sp>
        <p:nvSpPr>
          <p:cNvPr id="13" name="Picture Placeholder 12">
            <a:extLst>
              <a:ext uri="{FF2B5EF4-FFF2-40B4-BE49-F238E27FC236}">
                <a16:creationId xmlns:a16="http://schemas.microsoft.com/office/drawing/2014/main" id="{B2B7FB70-6AC5-4B93-9C55-712BC817F0D4}"/>
              </a:ext>
            </a:extLst>
          </p:cNvPr>
          <p:cNvSpPr>
            <a:spLocks noGrp="1"/>
          </p:cNvSpPr>
          <p:nvPr>
            <p:ph type="pic" sz="quarter" idx="11"/>
          </p:nvPr>
        </p:nvSpPr>
        <p:spPr>
          <a:xfrm>
            <a:off x="6275070" y="0"/>
            <a:ext cx="5916930" cy="3110163"/>
          </a:xfrm>
        </p:spPr>
        <p:txBody>
          <a:bodyPr/>
          <a:lstStyle/>
          <a:p>
            <a:r>
              <a:rPr lang="en-US"/>
              <a:t>Click icon to add picture</a:t>
            </a:r>
          </a:p>
        </p:txBody>
      </p:sp>
      <p:sp>
        <p:nvSpPr>
          <p:cNvPr id="5" name="Picture Placeholder 4">
            <a:extLst>
              <a:ext uri="{FF2B5EF4-FFF2-40B4-BE49-F238E27FC236}">
                <a16:creationId xmlns:a16="http://schemas.microsoft.com/office/drawing/2014/main" id="{C43D740B-82EB-4F24-B072-14624D92F727}"/>
              </a:ext>
            </a:extLst>
          </p:cNvPr>
          <p:cNvSpPr>
            <a:spLocks noGrp="1"/>
          </p:cNvSpPr>
          <p:nvPr>
            <p:ph type="pic" sz="quarter" idx="13"/>
          </p:nvPr>
        </p:nvSpPr>
        <p:spPr>
          <a:xfrm>
            <a:off x="6249988" y="3230563"/>
            <a:ext cx="5942012" cy="3627437"/>
          </a:xfrm>
        </p:spPr>
        <p:txBody>
          <a:bodyPr/>
          <a:lstStyle/>
          <a:p>
            <a:r>
              <a:rPr lang="en-US"/>
              <a:t>Click icon to add picture</a:t>
            </a:r>
          </a:p>
        </p:txBody>
      </p:sp>
      <p:sp>
        <p:nvSpPr>
          <p:cNvPr id="9" name="Footer Placeholder 2">
            <a:extLst>
              <a:ext uri="{FF2B5EF4-FFF2-40B4-BE49-F238E27FC236}">
                <a16:creationId xmlns:a16="http://schemas.microsoft.com/office/drawing/2014/main" id="{5F8096BA-4BC6-407C-9045-0C082F7A4278}"/>
              </a:ext>
            </a:extLst>
          </p:cNvPr>
          <p:cNvSpPr>
            <a:spLocks noGrp="1"/>
          </p:cNvSpPr>
          <p:nvPr>
            <p:ph type="ftr" sz="quarter" idx="14"/>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3" name="Rectangle 2">
            <a:extLst>
              <a:ext uri="{FF2B5EF4-FFF2-40B4-BE49-F238E27FC236}">
                <a16:creationId xmlns:a16="http://schemas.microsoft.com/office/drawing/2014/main" id="{C23661B4-277D-BA15-E86E-F6D950294655}"/>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D03C96EA-0ED4-B2BC-F0A3-B0CAA6E71D20}"/>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755432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lideGeneric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48B3-0B63-4A63-8ECF-2D84F9714A3A}"/>
              </a:ext>
            </a:extLst>
          </p:cNvPr>
          <p:cNvSpPr>
            <a:spLocks noGrp="1"/>
          </p:cNvSpPr>
          <p:nvPr>
            <p:ph type="title" hasCustomPrompt="1"/>
          </p:nvPr>
        </p:nvSpPr>
        <p:spPr>
          <a:xfrm>
            <a:off x="838200" y="365126"/>
            <a:ext cx="10515600" cy="632911"/>
          </a:xfrm>
        </p:spPr>
        <p:txBody>
          <a:bodyPr>
            <a:normAutofit/>
          </a:bodyPr>
          <a:lstStyle>
            <a:lvl1pPr>
              <a:lnSpc>
                <a:spcPts val="3600"/>
              </a:lnSpc>
              <a:defRPr sz="3600" b="1" i="0" cap="none" baseline="0"/>
            </a:lvl1pPr>
          </a:lstStyle>
          <a:p>
            <a:r>
              <a:rPr lang="en-US"/>
              <a:t>Click to edit master title style</a:t>
            </a:r>
          </a:p>
        </p:txBody>
      </p:sp>
      <p:sp>
        <p:nvSpPr>
          <p:cNvPr id="7" name="Text Placeholder 6">
            <a:extLst>
              <a:ext uri="{FF2B5EF4-FFF2-40B4-BE49-F238E27FC236}">
                <a16:creationId xmlns:a16="http://schemas.microsoft.com/office/drawing/2014/main" id="{6612F084-6C33-4A62-9577-825ED7F2873B}"/>
              </a:ext>
            </a:extLst>
          </p:cNvPr>
          <p:cNvSpPr>
            <a:spLocks noGrp="1"/>
          </p:cNvSpPr>
          <p:nvPr>
            <p:ph type="body" sz="quarter" idx="11"/>
          </p:nvPr>
        </p:nvSpPr>
        <p:spPr>
          <a:xfrm>
            <a:off x="838199" y="1287379"/>
            <a:ext cx="10515601" cy="415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5B5AE4B1-AB40-44B8-BE54-CE398AA7C830}"/>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5" name="Rectangle 4">
            <a:extLst>
              <a:ext uri="{FF2B5EF4-FFF2-40B4-BE49-F238E27FC236}">
                <a16:creationId xmlns:a16="http://schemas.microsoft.com/office/drawing/2014/main" id="{2E5ABAE8-19D5-7E74-D2D0-FB6B8A81548B}"/>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00D0EE35-095D-100C-1051-EE5FAC6F2C96}"/>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207195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4A472-DA90-0155-1EB3-FD4D721D3B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 t="923" r="-3588"/>
          <a:stretch/>
        </p:blipFill>
        <p:spPr>
          <a:xfrm>
            <a:off x="0" y="0"/>
            <a:ext cx="12680575" cy="6858000"/>
          </a:xfrm>
          <a:prstGeom prst="rect">
            <a:avLst/>
          </a:prstGeom>
        </p:spPr>
      </p:pic>
    </p:spTree>
    <p:extLst>
      <p:ext uri="{BB962C8B-B14F-4D97-AF65-F5344CB8AC3E}">
        <p14:creationId xmlns:p14="http://schemas.microsoft.com/office/powerpoint/2010/main" val="3112988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839788" y="495100"/>
            <a:ext cx="10750550" cy="575711"/>
          </a:xfrm>
        </p:spPr>
        <p:txBody>
          <a:bodyPr anchor="b" anchorCtr="0">
            <a:noAutofit/>
          </a:bodyPr>
          <a:lstStyle>
            <a:lvl1pPr>
              <a:defRPr sz="3600"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838199" y="1564105"/>
            <a:ext cx="10752139" cy="4162008"/>
          </a:xfrm>
        </p:spPr>
        <p:txBody>
          <a:bodyPr/>
          <a:lstStyle/>
          <a:p>
            <a:r>
              <a:rPr lang="en-US"/>
              <a:t>Click icon to add table</a:t>
            </a:r>
          </a:p>
        </p:txBody>
      </p:sp>
      <p:sp>
        <p:nvSpPr>
          <p:cNvPr id="7" name="Footer Placeholder 2">
            <a:extLst>
              <a:ext uri="{FF2B5EF4-FFF2-40B4-BE49-F238E27FC236}">
                <a16:creationId xmlns:a16="http://schemas.microsoft.com/office/drawing/2014/main" id="{C17C0F08-B86F-4A3F-B689-2D820A600B79}"/>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3" name="Rectangle 2">
            <a:extLst>
              <a:ext uri="{FF2B5EF4-FFF2-40B4-BE49-F238E27FC236}">
                <a16:creationId xmlns:a16="http://schemas.microsoft.com/office/drawing/2014/main" id="{96B6C85F-BED0-FA7A-1B1A-2E9275039777}"/>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D8E071-F504-2258-6DD9-2FE25736322E}"/>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855392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839788" y="495100"/>
            <a:ext cx="10750550" cy="575711"/>
          </a:xfrm>
        </p:spPr>
        <p:txBody>
          <a:bodyPr anchor="b" anchorCtr="0">
            <a:noAutofit/>
          </a:bodyPr>
          <a:lstStyle>
            <a:lvl1pPr>
              <a:defRPr sz="3600"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838200" y="1564105"/>
            <a:ext cx="5135480" cy="445488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6218322" y="1546225"/>
            <a:ext cx="5372016" cy="447276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7" name="Rectangle 6">
            <a:extLst>
              <a:ext uri="{FF2B5EF4-FFF2-40B4-BE49-F238E27FC236}">
                <a16:creationId xmlns:a16="http://schemas.microsoft.com/office/drawing/2014/main" id="{7A408F32-450D-3E49-007B-74FC117A417B}"/>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E3856231-AEF8-D547-368B-9C0EE5478783}"/>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219651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91999"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42451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Simple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6158" y="1059306"/>
            <a:ext cx="5756223" cy="1209524"/>
          </a:xfrm>
        </p:spPr>
        <p:txBody>
          <a:bodyPr/>
          <a:lstStyle>
            <a:lvl1pPr>
              <a:defRPr/>
            </a:lvl1pPr>
          </a:lstStyle>
          <a:p>
            <a:r>
              <a:rPr lang="en-US"/>
              <a:t>Simple Slide – 1 column</a:t>
            </a:r>
          </a:p>
        </p:txBody>
      </p:sp>
      <p:sp>
        <p:nvSpPr>
          <p:cNvPr id="9" name="Text Placeholder 8"/>
          <p:cNvSpPr>
            <a:spLocks noGrp="1"/>
          </p:cNvSpPr>
          <p:nvPr>
            <p:ph type="body" sz="quarter" idx="10"/>
          </p:nvPr>
        </p:nvSpPr>
        <p:spPr>
          <a:xfrm>
            <a:off x="5856158" y="2305502"/>
            <a:ext cx="5580193" cy="4250199"/>
          </a:xfrm>
          <a:prstGeom prst="rect">
            <a:avLst/>
          </a:prstGeom>
        </p:spPr>
        <p:txBody>
          <a:bodyPr>
            <a:normAutofit/>
          </a:bodyPr>
          <a:lstStyle>
            <a:lvl1pPr marL="457086" indent="-300492">
              <a:tabLst/>
              <a:defRPr sz="2666">
                <a:solidFill>
                  <a:schemeClr val="tx1">
                    <a:lumMod val="50000"/>
                  </a:schemeClr>
                </a:solidFill>
              </a:defRPr>
            </a:lvl1pPr>
            <a:lvl2pPr marL="837990" indent="-378789">
              <a:buFont typeface="Arial" panose="020B0604020202020204" pitchFamily="34" charset="0"/>
              <a:buChar char="•"/>
              <a:tabLst/>
              <a:defRPr sz="2666">
                <a:solidFill>
                  <a:schemeClr val="tx1">
                    <a:lumMod val="50000"/>
                  </a:schemeClr>
                </a:solidFill>
              </a:defRPr>
            </a:lvl2pPr>
            <a:lvl3pPr marL="1218895" indent="-315305">
              <a:tabLst/>
              <a:defRPr sz="2666">
                <a:solidFill>
                  <a:schemeClr val="tx1">
                    <a:lumMod val="50000"/>
                  </a:schemeClr>
                </a:solidFill>
              </a:defRPr>
            </a:lvl3pPr>
            <a:lvl4pPr marL="1534200" indent="-302608">
              <a:buFont typeface="Arial" panose="020B0604020202020204" pitchFamily="34" charset="0"/>
              <a:buChar char="•"/>
              <a:tabLst/>
              <a:defRPr sz="2666">
                <a:solidFill>
                  <a:schemeClr val="tx1">
                    <a:lumMod val="50000"/>
                  </a:schemeClr>
                </a:solidFill>
              </a:defRPr>
            </a:lvl4pPr>
            <a:lvl5pPr marL="1915105" indent="-302608">
              <a:buFont typeface="Arial" panose="020B0604020202020204" pitchFamily="34" charset="0"/>
              <a:buChar char="•"/>
              <a:tabLst/>
              <a:defRPr sz="2666">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DB361E05-56C8-8149-B76D-5FBFE53D5428}"/>
              </a:ext>
            </a:extLst>
          </p:cNvPr>
          <p:cNvSpPr>
            <a:spLocks noGrp="1"/>
          </p:cNvSpPr>
          <p:nvPr>
            <p:ph type="pic" sz="quarter" idx="11" hasCustomPrompt="1"/>
          </p:nvPr>
        </p:nvSpPr>
        <p:spPr>
          <a:xfrm>
            <a:off x="1" y="1"/>
            <a:ext cx="5056681" cy="6555699"/>
          </a:xfrm>
          <a:prstGeom prst="rect">
            <a:avLst/>
          </a:prstGeom>
          <a:solidFill>
            <a:schemeClr val="tx1">
              <a:lumMod val="20000"/>
              <a:lumOff val="80000"/>
            </a:schemeClr>
          </a:solidFill>
        </p:spPr>
        <p:txBody>
          <a:bodyPr>
            <a:normAutofit/>
          </a:bodyPr>
          <a:lstStyle>
            <a:lvl1pPr marL="156594" indent="0" algn="ctr">
              <a:buNone/>
              <a:defRPr sz="2133"/>
            </a:lvl1pPr>
          </a:lstStyle>
          <a:p>
            <a:r>
              <a:rPr lang="en-US"/>
              <a:t>Insert Image</a:t>
            </a:r>
          </a:p>
        </p:txBody>
      </p:sp>
    </p:spTree>
    <p:extLst>
      <p:ext uri="{BB962C8B-B14F-4D97-AF65-F5344CB8AC3E}">
        <p14:creationId xmlns:p14="http://schemas.microsoft.com/office/powerpoint/2010/main" val="1216064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0"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91999"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8079" y="1052352"/>
            <a:ext cx="3913262"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8079" y="5452328"/>
            <a:ext cx="3733912" cy="600118"/>
          </a:xfrm>
          <a:prstGeom prst="rect">
            <a:avLst/>
          </a:prstGeom>
        </p:spPr>
      </p:pic>
    </p:spTree>
    <p:extLst>
      <p:ext uri="{BB962C8B-B14F-4D97-AF65-F5344CB8AC3E}">
        <p14:creationId xmlns:p14="http://schemas.microsoft.com/office/powerpoint/2010/main" val="410294024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92252" cy="861741"/>
          </a:xfrm>
          <a:prstGeom prst="rect">
            <a:avLst/>
          </a:prstGeom>
        </p:spPr>
      </p:pic>
      <p:sp>
        <p:nvSpPr>
          <p:cNvPr id="2" name="Title 1"/>
          <p:cNvSpPr>
            <a:spLocks noGrp="1"/>
          </p:cNvSpPr>
          <p:nvPr>
            <p:ph type="title"/>
          </p:nvPr>
        </p:nvSpPr>
        <p:spPr>
          <a:xfrm>
            <a:off x="-252" y="-47704"/>
            <a:ext cx="12191999"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92531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2000"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91999"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8079" y="1052352"/>
            <a:ext cx="3913262"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8079" y="5452328"/>
            <a:ext cx="3733912" cy="600118"/>
          </a:xfrm>
          <a:prstGeom prst="rect">
            <a:avLst/>
          </a:prstGeom>
        </p:spPr>
      </p:pic>
    </p:spTree>
    <p:extLst>
      <p:ext uri="{BB962C8B-B14F-4D97-AF65-F5344CB8AC3E}">
        <p14:creationId xmlns:p14="http://schemas.microsoft.com/office/powerpoint/2010/main" val="363081498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0"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91999"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8079" y="1052352"/>
            <a:ext cx="3913262"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8079" y="5452328"/>
            <a:ext cx="3733912" cy="600118"/>
          </a:xfrm>
          <a:prstGeom prst="rect">
            <a:avLst/>
          </a:prstGeom>
        </p:spPr>
      </p:pic>
    </p:spTree>
    <p:extLst>
      <p:ext uri="{BB962C8B-B14F-4D97-AF65-F5344CB8AC3E}">
        <p14:creationId xmlns:p14="http://schemas.microsoft.com/office/powerpoint/2010/main" val="6004446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0"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91999"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8079" y="1052352"/>
            <a:ext cx="3913262"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8079" y="5452328"/>
            <a:ext cx="3733912" cy="600118"/>
          </a:xfrm>
          <a:prstGeom prst="rect">
            <a:avLst/>
          </a:prstGeom>
        </p:spPr>
      </p:pic>
    </p:spTree>
    <p:extLst>
      <p:ext uri="{BB962C8B-B14F-4D97-AF65-F5344CB8AC3E}">
        <p14:creationId xmlns:p14="http://schemas.microsoft.com/office/powerpoint/2010/main" val="214455707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92000"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056476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Slide2">
    <p:bg>
      <p:bgPr>
        <a:solidFill>
          <a:srgbClr val="00B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6CC6ED-5805-4493-83C0-A89B87F3B2C3}"/>
              </a:ext>
            </a:extLst>
          </p:cNvPr>
          <p:cNvPicPr>
            <a:picLocks noChangeAspect="1"/>
          </p:cNvPicPr>
          <p:nvPr userDrawn="1"/>
        </p:nvPicPr>
        <p:blipFill>
          <a:blip r:embed="rId2">
            <a:extLst>
              <a:ext uri="{28A0092B-C50C-407E-A947-70E740481C1C}">
                <a14:useLocalDpi xmlns:a14="http://schemas.microsoft.com/office/drawing/2010/main" val="0"/>
              </a:ext>
            </a:extLst>
          </a:blip>
          <a:srcRect t="74" b="74"/>
          <a:stretch/>
        </p:blipFill>
        <p:spPr>
          <a:xfrm>
            <a:off x="0" y="0"/>
            <a:ext cx="12192000" cy="6857999"/>
          </a:xfrm>
          <a:prstGeom prst="rect">
            <a:avLst/>
          </a:prstGeom>
        </p:spPr>
      </p:pic>
      <p:sp>
        <p:nvSpPr>
          <p:cNvPr id="2" name="Title 1">
            <a:extLst>
              <a:ext uri="{FF2B5EF4-FFF2-40B4-BE49-F238E27FC236}">
                <a16:creationId xmlns:a16="http://schemas.microsoft.com/office/drawing/2014/main" id="{78EFF035-8D4B-48F0-874A-C559A019169C}"/>
              </a:ext>
            </a:extLst>
          </p:cNvPr>
          <p:cNvSpPr>
            <a:spLocks noGrp="1"/>
          </p:cNvSpPr>
          <p:nvPr>
            <p:ph type="title" hasCustomPrompt="1"/>
          </p:nvPr>
        </p:nvSpPr>
        <p:spPr>
          <a:xfrm>
            <a:off x="838200" y="2445385"/>
            <a:ext cx="10515600" cy="1212215"/>
          </a:xfrm>
        </p:spPr>
        <p:txBody>
          <a:bodyPr anchor="b" anchorCtr="0">
            <a:normAutofit/>
          </a:bodyPr>
          <a:lstStyle>
            <a:lvl1pPr algn="ctr">
              <a:lnSpc>
                <a:spcPts val="3600"/>
              </a:lnSpc>
              <a:defRPr sz="3600" cap="all" baseline="0">
                <a:solidFill>
                  <a:schemeClr val="bg1"/>
                </a:solidFill>
              </a:defRPr>
            </a:lvl1pPr>
          </a:lstStyle>
          <a:p>
            <a:r>
              <a:rPr lang="en-US"/>
              <a:t>Transition Slide</a:t>
            </a:r>
          </a:p>
        </p:txBody>
      </p:sp>
      <p:sp>
        <p:nvSpPr>
          <p:cNvPr id="8" name="Text Placeholder 7">
            <a:extLst>
              <a:ext uri="{FF2B5EF4-FFF2-40B4-BE49-F238E27FC236}">
                <a16:creationId xmlns:a16="http://schemas.microsoft.com/office/drawing/2014/main" id="{86AFDCFA-C556-4F54-A9D8-6FF5C2CB932E}"/>
              </a:ext>
            </a:extLst>
          </p:cNvPr>
          <p:cNvSpPr>
            <a:spLocks noGrp="1"/>
          </p:cNvSpPr>
          <p:nvPr>
            <p:ph type="body" sz="quarter" idx="10" hasCustomPrompt="1"/>
          </p:nvPr>
        </p:nvSpPr>
        <p:spPr>
          <a:xfrm>
            <a:off x="838200" y="3771265"/>
            <a:ext cx="10515600" cy="914400"/>
          </a:xfrm>
        </p:spPr>
        <p:txBody>
          <a:bodyPr>
            <a:normAutofit/>
          </a:bodyPr>
          <a:lstStyle>
            <a:lvl1pPr marL="0" indent="0" algn="ctr">
              <a:buNone/>
              <a:defRPr sz="2400" b="0" spc="100" baseline="0">
                <a:solidFill>
                  <a:schemeClr val="bg1"/>
                </a:solidFill>
                <a:latin typeface="Franklin Gothic Demi" panose="020B0703020102020204" pitchFamily="34" charset="0"/>
              </a:defRPr>
            </a:lvl1pPr>
          </a:lstStyle>
          <a:p>
            <a:pPr lvl="0"/>
            <a:r>
              <a:rPr lang="en-US"/>
              <a:t>Subtitle</a:t>
            </a:r>
          </a:p>
        </p:txBody>
      </p:sp>
    </p:spTree>
    <p:extLst>
      <p:ext uri="{BB962C8B-B14F-4D97-AF65-F5344CB8AC3E}">
        <p14:creationId xmlns:p14="http://schemas.microsoft.com/office/powerpoint/2010/main" val="980950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92000"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38578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5400"/>
            <a:ext cx="12192000"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93476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1" y="-25400"/>
            <a:ext cx="12192000"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92252"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91999"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85372121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47704"/>
            <a:ext cx="12192000"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 name="Content Placeholder 6"/>
          <p:cNvSpPr>
            <a:spLocks noGrp="1"/>
          </p:cNvSpPr>
          <p:nvPr>
            <p:ph sz="quarter" idx="10"/>
          </p:nvPr>
        </p:nvSpPr>
        <p:spPr>
          <a:xfrm>
            <a:off x="477615" y="1046533"/>
            <a:ext cx="11236267"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92252"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91999"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4497735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91999"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1672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91999"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395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2891B-BA7C-4E18-B019-0A645F1E9083}"/>
              </a:ext>
            </a:extLst>
          </p:cNvPr>
          <p:cNvPicPr>
            <a:picLocks noChangeAspect="1"/>
          </p:cNvPicPr>
          <p:nvPr userDrawn="1"/>
        </p:nvPicPr>
        <p:blipFill rotWithShape="1">
          <a:blip r:embed="rId2" cstate="email">
            <a:alphaModFix amt="62000"/>
            <a:extLst>
              <a:ext uri="{28A0092B-C50C-407E-A947-70E740481C1C}">
                <a14:useLocalDpi xmlns:a14="http://schemas.microsoft.com/office/drawing/2010/main" val="0"/>
              </a:ext>
            </a:extLst>
          </a:blip>
          <a:srcRect t="23510" b="63382"/>
          <a:stretch/>
        </p:blipFill>
        <p:spPr>
          <a:xfrm>
            <a:off x="-252" y="1"/>
            <a:ext cx="12191999" cy="861741"/>
          </a:xfrm>
          <a:prstGeom prst="rect">
            <a:avLst/>
          </a:prstGeom>
        </p:spPr>
      </p:pic>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7E2A5BC-E55F-461F-81F9-E47132E5D24A}"/>
              </a:ext>
            </a:extLst>
          </p:cNvPr>
          <p:cNvSpPr>
            <a:spLocks noGrp="1"/>
          </p:cNvSpPr>
          <p:nvPr>
            <p:ph type="title"/>
          </p:nvPr>
        </p:nvSpPr>
        <p:spPr>
          <a:xfrm>
            <a:off x="477616" y="-25400"/>
            <a:ext cx="11636578" cy="81280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2425222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92252" cy="861741"/>
          </a:xfrm>
          <a:prstGeom prst="rect">
            <a:avLst/>
          </a:prstGeom>
        </p:spPr>
      </p:pic>
      <p:sp>
        <p:nvSpPr>
          <p:cNvPr id="2" name="Title 1"/>
          <p:cNvSpPr>
            <a:spLocks noGrp="1"/>
          </p:cNvSpPr>
          <p:nvPr>
            <p:ph type="title"/>
          </p:nvPr>
        </p:nvSpPr>
        <p:spPr>
          <a:xfrm>
            <a:off x="-252" y="-47704"/>
            <a:ext cx="12191999"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816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34806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615" y="1046533"/>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1304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ransitionSlide2">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9EB0EC-84F1-4CD0-82AF-FAC1B5E5B849}"/>
              </a:ext>
            </a:extLst>
          </p:cNvPr>
          <p:cNvPicPr>
            <a:picLocks noChangeAspect="1"/>
          </p:cNvPicPr>
          <p:nvPr userDrawn="1"/>
        </p:nvPicPr>
        <p:blipFill>
          <a:blip r:embed="rId2">
            <a:extLst>
              <a:ext uri="{28A0092B-C50C-407E-A947-70E740481C1C}">
                <a14:useLocalDpi xmlns:a14="http://schemas.microsoft.com/office/drawing/2010/main" val="0"/>
              </a:ext>
            </a:extLst>
          </a:blip>
          <a:srcRect t="74" b="74"/>
          <a:stretch/>
        </p:blipFill>
        <p:spPr>
          <a:xfrm>
            <a:off x="0" y="0"/>
            <a:ext cx="12192000" cy="6857999"/>
          </a:xfrm>
          <a:prstGeom prst="rect">
            <a:avLst/>
          </a:prstGeom>
        </p:spPr>
      </p:pic>
      <p:sp>
        <p:nvSpPr>
          <p:cNvPr id="2" name="Title 1">
            <a:extLst>
              <a:ext uri="{FF2B5EF4-FFF2-40B4-BE49-F238E27FC236}">
                <a16:creationId xmlns:a16="http://schemas.microsoft.com/office/drawing/2014/main" id="{78EFF035-8D4B-48F0-874A-C559A019169C}"/>
              </a:ext>
            </a:extLst>
          </p:cNvPr>
          <p:cNvSpPr>
            <a:spLocks noGrp="1"/>
          </p:cNvSpPr>
          <p:nvPr>
            <p:ph type="title" hasCustomPrompt="1"/>
          </p:nvPr>
        </p:nvSpPr>
        <p:spPr>
          <a:xfrm>
            <a:off x="838200" y="2445385"/>
            <a:ext cx="10515600" cy="1212215"/>
          </a:xfrm>
        </p:spPr>
        <p:txBody>
          <a:bodyPr anchor="b" anchorCtr="0">
            <a:normAutofit/>
          </a:bodyPr>
          <a:lstStyle>
            <a:lvl1pPr algn="ctr">
              <a:lnSpc>
                <a:spcPts val="3600"/>
              </a:lnSpc>
              <a:defRPr sz="3600" cap="all" baseline="0">
                <a:solidFill>
                  <a:schemeClr val="bg1"/>
                </a:solidFill>
              </a:defRPr>
            </a:lvl1pPr>
          </a:lstStyle>
          <a:p>
            <a:r>
              <a:rPr lang="en-US"/>
              <a:t>Transition Slide</a:t>
            </a:r>
          </a:p>
        </p:txBody>
      </p:sp>
      <p:sp>
        <p:nvSpPr>
          <p:cNvPr id="8" name="Text Placeholder 7">
            <a:extLst>
              <a:ext uri="{FF2B5EF4-FFF2-40B4-BE49-F238E27FC236}">
                <a16:creationId xmlns:a16="http://schemas.microsoft.com/office/drawing/2014/main" id="{86AFDCFA-C556-4F54-A9D8-6FF5C2CB932E}"/>
              </a:ext>
            </a:extLst>
          </p:cNvPr>
          <p:cNvSpPr>
            <a:spLocks noGrp="1"/>
          </p:cNvSpPr>
          <p:nvPr>
            <p:ph type="body" sz="quarter" idx="10" hasCustomPrompt="1"/>
          </p:nvPr>
        </p:nvSpPr>
        <p:spPr>
          <a:xfrm>
            <a:off x="838200" y="3771265"/>
            <a:ext cx="10515600" cy="914400"/>
          </a:xfrm>
        </p:spPr>
        <p:txBody>
          <a:bodyPr>
            <a:normAutofit/>
          </a:bodyPr>
          <a:lstStyle>
            <a:lvl1pPr marL="0" indent="0" algn="ctr">
              <a:buNone/>
              <a:defRPr sz="2400" b="0" spc="100" baseline="0">
                <a:solidFill>
                  <a:schemeClr val="bg2"/>
                </a:solidFill>
                <a:latin typeface="Franklin Gothic Demi" panose="020B0703020102020204" pitchFamily="34" charset="0"/>
              </a:defRPr>
            </a:lvl1pPr>
          </a:lstStyle>
          <a:p>
            <a:pPr lvl="0"/>
            <a:r>
              <a:rPr lang="en-US"/>
              <a:t>Subtitle</a:t>
            </a:r>
          </a:p>
        </p:txBody>
      </p:sp>
    </p:spTree>
    <p:extLst>
      <p:ext uri="{BB962C8B-B14F-4D97-AF65-F5344CB8AC3E}">
        <p14:creationId xmlns:p14="http://schemas.microsoft.com/office/powerpoint/2010/main" val="3334692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37814876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1"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67673482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8"/>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422629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1" y="-25400"/>
            <a:ext cx="12192000"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22531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1" y="-25400"/>
            <a:ext cx="12192000"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810552"/>
            <a:ext cx="12191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079436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1" y="-25400"/>
            <a:ext cx="12192000"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3"/>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112821"/>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1" y="-25400"/>
            <a:ext cx="12192000"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1"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79525189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206528" cy="4284616"/>
          </a:xfrm>
          <a:prstGeom prst="rect">
            <a:avLst/>
          </a:prstGeom>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739121" y="4437827"/>
            <a:ext cx="11026338" cy="702831"/>
          </a:xfrm>
          <a:prstGeom prst="rect">
            <a:avLst/>
          </a:prstGeom>
        </p:spPr>
        <p:txBody>
          <a:bodyPr>
            <a:normAutofit/>
          </a:bodyPr>
          <a:lstStyle>
            <a:lvl1pPr marL="0" indent="0" algn="l">
              <a:buNone/>
              <a:defRPr sz="3999" b="0" i="0">
                <a:solidFill>
                  <a:srgbClr val="282B2E"/>
                </a:solidFill>
                <a:latin typeface="Franklin Gothic Medium" panose="020B0603020102020204" pitchFamily="34" charset="0"/>
                <a:cs typeface="Aria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739559" y="5293866"/>
            <a:ext cx="5561402" cy="331125"/>
          </a:xfrm>
          <a:prstGeom prst="rect">
            <a:avLst/>
          </a:prstGeom>
        </p:spPr>
        <p:txBody>
          <a:bodyPr/>
          <a:lstStyle>
            <a:lvl1pPr marL="0" marR="0" indent="0" algn="l" defTabSz="457063" rtl="0" eaLnBrk="1" fontAlgn="auto" latinLnBrk="0" hangingPunct="1">
              <a:lnSpc>
                <a:spcPct val="100000"/>
              </a:lnSpc>
              <a:spcBef>
                <a:spcPct val="20000"/>
              </a:spcBef>
              <a:spcAft>
                <a:spcPts val="0"/>
              </a:spcAft>
              <a:buClrTx/>
              <a:buSzTx/>
              <a:buFontTx/>
              <a:buNone/>
              <a:tabLst/>
              <a:defRPr kumimoji="0" lang="en-US" sz="160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745475" y="5741681"/>
            <a:ext cx="2473252" cy="288687"/>
          </a:xfrm>
          <a:prstGeom prst="rect">
            <a:avLst/>
          </a:prstGeom>
        </p:spPr>
        <p:txBody>
          <a:bodyPr>
            <a:normAutofit/>
          </a:bodyPr>
          <a:lstStyle>
            <a:lvl1pPr>
              <a:buNone/>
              <a:defRPr sz="120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pic>
        <p:nvPicPr>
          <p:cNvPr id="9" name="Picture 8">
            <a:extLst>
              <a:ext uri="{FF2B5EF4-FFF2-40B4-BE49-F238E27FC236}">
                <a16:creationId xmlns:a16="http://schemas.microsoft.com/office/drawing/2014/main" id="{1682D34C-06E0-4260-B02E-5C3FBBBC5E7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614835" y="2466978"/>
            <a:ext cx="5441138" cy="874505"/>
          </a:xfrm>
          <a:prstGeom prst="rect">
            <a:avLst/>
          </a:prstGeom>
        </p:spPr>
      </p:pic>
    </p:spTree>
    <p:extLst>
      <p:ext uri="{BB962C8B-B14F-4D97-AF65-F5344CB8AC3E}">
        <p14:creationId xmlns:p14="http://schemas.microsoft.com/office/powerpoint/2010/main" val="397250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column - white" userDrawn="1">
  <p:cSld name="2 column - white">
    <p:spTree>
      <p:nvGrpSpPr>
        <p:cNvPr id="1" name="Shape 50"/>
        <p:cNvGrpSpPr/>
        <p:nvPr/>
      </p:nvGrpSpPr>
      <p:grpSpPr>
        <a:xfrm>
          <a:off x="0" y="0"/>
          <a:ext cx="0" cy="0"/>
          <a:chOff x="0" y="0"/>
          <a:chExt cx="0" cy="0"/>
        </a:xfrm>
      </p:grpSpPr>
      <p:sp>
        <p:nvSpPr>
          <p:cNvPr id="6" name="Rectangle 5">
            <a:extLst>
              <a:ext uri="{FF2B5EF4-FFF2-40B4-BE49-F238E27FC236}">
                <a16:creationId xmlns:a16="http://schemas.microsoft.com/office/drawing/2014/main" id="{3E080581-DCE8-0841-B01F-56579D41E04C}"/>
              </a:ext>
            </a:extLst>
          </p:cNvPr>
          <p:cNvSpPr/>
          <p:nvPr userDrawn="1"/>
        </p:nvSpPr>
        <p:spPr>
          <a:xfrm>
            <a:off x="1849920" y="6578602"/>
            <a:ext cx="10342080" cy="284163"/>
          </a:xfrm>
          <a:prstGeom prst="rect">
            <a:avLst/>
          </a:prstGeom>
          <a:solidFill>
            <a:srgbClr val="0054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7" name="Rectangle 6">
            <a:extLst>
              <a:ext uri="{FF2B5EF4-FFF2-40B4-BE49-F238E27FC236}">
                <a16:creationId xmlns:a16="http://schemas.microsoft.com/office/drawing/2014/main" id="{CD66DCC1-1CF4-5145-9FCA-342FA5A92883}"/>
              </a:ext>
            </a:extLst>
          </p:cNvPr>
          <p:cNvSpPr>
            <a:spLocks/>
          </p:cNvSpPr>
          <p:nvPr userDrawn="1"/>
        </p:nvSpPr>
        <p:spPr>
          <a:xfrm flipH="1">
            <a:off x="0" y="6578602"/>
            <a:ext cx="1967696" cy="284163"/>
          </a:xfrm>
          <a:prstGeom prst="rect">
            <a:avLst/>
          </a:prstGeom>
          <a:solidFill>
            <a:srgbClr val="54C1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056865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ransitionSlide2">
    <p:bg>
      <p:bgPr>
        <a:solidFill>
          <a:srgbClr val="92D05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C9498C-97F5-42F1-8D93-82892274F009}"/>
              </a:ext>
            </a:extLst>
          </p:cNvPr>
          <p:cNvPicPr>
            <a:picLocks noChangeAspect="1"/>
          </p:cNvPicPr>
          <p:nvPr userDrawn="1"/>
        </p:nvPicPr>
        <p:blipFill>
          <a:blip r:embed="rId2">
            <a:extLst>
              <a:ext uri="{28A0092B-C50C-407E-A947-70E740481C1C}">
                <a14:useLocalDpi xmlns:a14="http://schemas.microsoft.com/office/drawing/2010/main" val="0"/>
              </a:ext>
            </a:extLst>
          </a:blip>
          <a:srcRect t="74" b="74"/>
          <a:stretch/>
        </p:blipFill>
        <p:spPr>
          <a:xfrm>
            <a:off x="0" y="0"/>
            <a:ext cx="12192000" cy="6857999"/>
          </a:xfrm>
          <a:prstGeom prst="rect">
            <a:avLst/>
          </a:prstGeom>
        </p:spPr>
      </p:pic>
      <p:sp>
        <p:nvSpPr>
          <p:cNvPr id="2" name="Title 1">
            <a:extLst>
              <a:ext uri="{FF2B5EF4-FFF2-40B4-BE49-F238E27FC236}">
                <a16:creationId xmlns:a16="http://schemas.microsoft.com/office/drawing/2014/main" id="{78EFF035-8D4B-48F0-874A-C559A019169C}"/>
              </a:ext>
            </a:extLst>
          </p:cNvPr>
          <p:cNvSpPr>
            <a:spLocks noGrp="1"/>
          </p:cNvSpPr>
          <p:nvPr>
            <p:ph type="title" hasCustomPrompt="1"/>
          </p:nvPr>
        </p:nvSpPr>
        <p:spPr>
          <a:xfrm>
            <a:off x="838200" y="2445385"/>
            <a:ext cx="10515600" cy="1212215"/>
          </a:xfrm>
        </p:spPr>
        <p:txBody>
          <a:bodyPr anchor="b" anchorCtr="0">
            <a:normAutofit/>
          </a:bodyPr>
          <a:lstStyle>
            <a:lvl1pPr algn="ctr">
              <a:lnSpc>
                <a:spcPts val="3600"/>
              </a:lnSpc>
              <a:defRPr sz="3600" cap="all" baseline="0">
                <a:solidFill>
                  <a:schemeClr val="bg1"/>
                </a:solidFill>
              </a:defRPr>
            </a:lvl1pPr>
          </a:lstStyle>
          <a:p>
            <a:r>
              <a:rPr lang="en-US"/>
              <a:t>Transition Slide</a:t>
            </a:r>
          </a:p>
        </p:txBody>
      </p:sp>
      <p:sp>
        <p:nvSpPr>
          <p:cNvPr id="8" name="Text Placeholder 7">
            <a:extLst>
              <a:ext uri="{FF2B5EF4-FFF2-40B4-BE49-F238E27FC236}">
                <a16:creationId xmlns:a16="http://schemas.microsoft.com/office/drawing/2014/main" id="{86AFDCFA-C556-4F54-A9D8-6FF5C2CB932E}"/>
              </a:ext>
            </a:extLst>
          </p:cNvPr>
          <p:cNvSpPr>
            <a:spLocks noGrp="1"/>
          </p:cNvSpPr>
          <p:nvPr>
            <p:ph type="body" sz="quarter" idx="10" hasCustomPrompt="1"/>
          </p:nvPr>
        </p:nvSpPr>
        <p:spPr>
          <a:xfrm>
            <a:off x="838200" y="3771265"/>
            <a:ext cx="10515600" cy="914400"/>
          </a:xfrm>
        </p:spPr>
        <p:txBody>
          <a:bodyPr>
            <a:normAutofit/>
          </a:bodyPr>
          <a:lstStyle>
            <a:lvl1pPr marL="0" indent="0" algn="ctr">
              <a:buNone/>
              <a:defRPr sz="2400" b="0" spc="100" baseline="0">
                <a:solidFill>
                  <a:schemeClr val="bg1"/>
                </a:solidFill>
                <a:latin typeface="Franklin Gothic Demi" panose="020B0703020102020204" pitchFamily="34" charset="0"/>
              </a:defRPr>
            </a:lvl1pPr>
          </a:lstStyle>
          <a:p>
            <a:pPr lvl="0"/>
            <a:r>
              <a:rPr lang="en-US"/>
              <a:t>Subtitle</a:t>
            </a:r>
          </a:p>
        </p:txBody>
      </p:sp>
    </p:spTree>
    <p:extLst>
      <p:ext uri="{BB962C8B-B14F-4D97-AF65-F5344CB8AC3E}">
        <p14:creationId xmlns:p14="http://schemas.microsoft.com/office/powerpoint/2010/main" val="391318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lideSplit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E5E640-5486-4DC8-898C-17B4477ECF57}"/>
              </a:ext>
            </a:extLst>
          </p:cNvPr>
          <p:cNvSpPr/>
          <p:nvPr userDrawn="1"/>
        </p:nvSpPr>
        <p:spPr>
          <a:xfrm>
            <a:off x="0" y="0"/>
            <a:ext cx="12192000" cy="4151375"/>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A5533-F2F1-479E-9288-6F7C92530DC5}"/>
              </a:ext>
            </a:extLst>
          </p:cNvPr>
          <p:cNvSpPr>
            <a:spLocks noGrp="1"/>
          </p:cNvSpPr>
          <p:nvPr>
            <p:ph type="title" hasCustomPrompt="1"/>
          </p:nvPr>
        </p:nvSpPr>
        <p:spPr>
          <a:xfrm>
            <a:off x="433552" y="1236492"/>
            <a:ext cx="5171089" cy="1781499"/>
          </a:xfrm>
        </p:spPr>
        <p:txBody>
          <a:bodyPr>
            <a:normAutofit/>
          </a:bodyPr>
          <a:lstStyle>
            <a:lvl1pPr>
              <a:defRPr sz="3200">
                <a:solidFill>
                  <a:schemeClr val="tx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0D98182-3337-4D3E-8CA2-59201CC4D55B}"/>
              </a:ext>
            </a:extLst>
          </p:cNvPr>
          <p:cNvSpPr>
            <a:spLocks noGrp="1"/>
          </p:cNvSpPr>
          <p:nvPr>
            <p:ph type="ftr" sz="quarter" idx="10"/>
          </p:nvPr>
        </p:nvSpPr>
        <p:spPr/>
        <p:txBody>
          <a:bodyPr/>
          <a:lstStyle>
            <a:lvl1pPr>
              <a:defRPr>
                <a:solidFill>
                  <a:srgbClr val="898989"/>
                </a:solidFill>
              </a:defRPr>
            </a:lvl1pPr>
          </a:lstStyle>
          <a:p>
            <a:r>
              <a:rPr lang="en-US"/>
              <a:t>American Made Challenge   |   Inclusive Energy Innovation Prize</a:t>
            </a:r>
          </a:p>
        </p:txBody>
      </p:sp>
      <p:sp>
        <p:nvSpPr>
          <p:cNvPr id="5" name="Rectangle 4">
            <a:extLst>
              <a:ext uri="{FF2B5EF4-FFF2-40B4-BE49-F238E27FC236}">
                <a16:creationId xmlns:a16="http://schemas.microsoft.com/office/drawing/2014/main" id="{FA3157C8-9C57-4C44-9435-DAB95DBF907A}"/>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782B73-81A4-4B88-9CED-B1E785CD47C2}"/>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
        <p:nvSpPr>
          <p:cNvPr id="8" name="Text Placeholder 7">
            <a:extLst>
              <a:ext uri="{FF2B5EF4-FFF2-40B4-BE49-F238E27FC236}">
                <a16:creationId xmlns:a16="http://schemas.microsoft.com/office/drawing/2014/main" id="{3B6555A0-20F4-4AAE-8FA7-1D0A7DA8843C}"/>
              </a:ext>
            </a:extLst>
          </p:cNvPr>
          <p:cNvSpPr>
            <a:spLocks noGrp="1"/>
          </p:cNvSpPr>
          <p:nvPr>
            <p:ph type="body" sz="quarter" idx="11" hasCustomPrompt="1"/>
          </p:nvPr>
        </p:nvSpPr>
        <p:spPr>
          <a:xfrm>
            <a:off x="6096000" y="441435"/>
            <a:ext cx="5662448" cy="3371614"/>
          </a:xfrm>
        </p:spPr>
        <p:txBody>
          <a:bodyPr anchor="ctr">
            <a:normAutofit/>
          </a:bodyPr>
          <a:lstStyle>
            <a:lvl1pPr marL="0" indent="0">
              <a:buFont typeface="Arial" panose="020B0604020202020204" pitchFamily="34" charset="0"/>
              <a:buNone/>
              <a:defRPr lang="en-US" b="0" i="0" smtClean="0">
                <a:solidFill>
                  <a:schemeClr val="tx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2400"/>
              <a:t>Summary paragraph or text here. </a:t>
            </a:r>
          </a:p>
          <a:p>
            <a:pPr lvl="0"/>
            <a:r>
              <a:rPr lang="en-US" b="0" i="0">
                <a:solidFill>
                  <a:srgbClr val="7B8898"/>
                </a:solidFill>
                <a:effectLst/>
                <a:latin typeface="Mercury SSm A"/>
              </a:rPr>
              <a:t>Lorem ipsum dolor sit </a:t>
            </a:r>
            <a:r>
              <a:rPr lang="en-US" b="0" i="0" err="1">
                <a:solidFill>
                  <a:srgbClr val="7B8898"/>
                </a:solidFill>
                <a:effectLst/>
                <a:latin typeface="Mercury SSm A"/>
              </a:rPr>
              <a:t>amet</a:t>
            </a:r>
            <a:r>
              <a:rPr lang="en-US" b="0" i="0">
                <a:solidFill>
                  <a:srgbClr val="7B8898"/>
                </a:solidFill>
                <a:effectLst/>
                <a:latin typeface="Mercury SSm A"/>
              </a:rPr>
              <a:t>, </a:t>
            </a:r>
            <a:r>
              <a:rPr lang="en-US" b="0" i="0" err="1">
                <a:solidFill>
                  <a:srgbClr val="7B8898"/>
                </a:solidFill>
                <a:effectLst/>
                <a:latin typeface="Mercury SSm A"/>
              </a:rPr>
              <a:t>consectetur</a:t>
            </a:r>
            <a:r>
              <a:rPr lang="en-US" b="0" i="0">
                <a:solidFill>
                  <a:srgbClr val="7B8898"/>
                </a:solidFill>
                <a:effectLst/>
                <a:latin typeface="Mercury SSm A"/>
              </a:rPr>
              <a:t> </a:t>
            </a:r>
            <a:r>
              <a:rPr lang="en-US" b="0" i="0" err="1">
                <a:solidFill>
                  <a:srgbClr val="7B8898"/>
                </a:solidFill>
                <a:effectLst/>
                <a:latin typeface="Mercury SSm A"/>
              </a:rPr>
              <a:t>adipiscing</a:t>
            </a:r>
            <a:r>
              <a:rPr lang="en-US" b="0" i="0">
                <a:solidFill>
                  <a:srgbClr val="7B8898"/>
                </a:solidFill>
                <a:effectLst/>
                <a:latin typeface="Mercury SSm A"/>
              </a:rPr>
              <a:t> </a:t>
            </a:r>
            <a:r>
              <a:rPr lang="en-US" b="0" i="0" err="1">
                <a:solidFill>
                  <a:srgbClr val="7B8898"/>
                </a:solidFill>
                <a:effectLst/>
                <a:latin typeface="Mercury SSm A"/>
              </a:rPr>
              <a:t>elit</a:t>
            </a:r>
            <a:r>
              <a:rPr lang="en-US" b="0" i="0">
                <a:solidFill>
                  <a:srgbClr val="7B8898"/>
                </a:solidFill>
                <a:effectLst/>
                <a:latin typeface="Mercury SSm A"/>
              </a:rPr>
              <a:t>, sed do </a:t>
            </a:r>
            <a:r>
              <a:rPr lang="en-US" b="0" i="0" err="1">
                <a:solidFill>
                  <a:srgbClr val="7B8898"/>
                </a:solidFill>
                <a:effectLst/>
                <a:latin typeface="Mercury SSm A"/>
              </a:rPr>
              <a:t>eiusmod</a:t>
            </a:r>
            <a:r>
              <a:rPr lang="en-US" b="0" i="0">
                <a:solidFill>
                  <a:srgbClr val="7B8898"/>
                </a:solidFill>
                <a:effectLst/>
                <a:latin typeface="Mercury SSm A"/>
              </a:rPr>
              <a:t> </a:t>
            </a:r>
            <a:r>
              <a:rPr lang="en-US" b="0" i="0" err="1">
                <a:solidFill>
                  <a:srgbClr val="7B8898"/>
                </a:solidFill>
                <a:effectLst/>
                <a:latin typeface="Mercury SSm A"/>
              </a:rPr>
              <a:t>tempor</a:t>
            </a:r>
            <a:r>
              <a:rPr lang="en-US" b="0" i="0">
                <a:solidFill>
                  <a:srgbClr val="7B8898"/>
                </a:solidFill>
                <a:effectLst/>
                <a:latin typeface="Mercury SSm A"/>
              </a:rPr>
              <a:t> </a:t>
            </a:r>
            <a:r>
              <a:rPr lang="en-US" b="0" i="0" err="1">
                <a:solidFill>
                  <a:srgbClr val="7B8898"/>
                </a:solidFill>
                <a:effectLst/>
                <a:latin typeface="Mercury SSm A"/>
              </a:rPr>
              <a:t>incididunt</a:t>
            </a:r>
            <a:r>
              <a:rPr lang="en-US" b="0" i="0">
                <a:solidFill>
                  <a:srgbClr val="7B8898"/>
                </a:solidFill>
                <a:effectLst/>
                <a:latin typeface="Mercury SSm A"/>
              </a:rPr>
              <a:t>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labore</a:t>
            </a:r>
            <a:r>
              <a:rPr lang="en-US" b="0" i="0">
                <a:solidFill>
                  <a:srgbClr val="7B8898"/>
                </a:solidFill>
                <a:effectLst/>
                <a:latin typeface="Mercury SSm A"/>
              </a:rPr>
              <a:t> et dolore magna </a:t>
            </a:r>
            <a:r>
              <a:rPr lang="en-US" b="0" i="0" err="1">
                <a:solidFill>
                  <a:srgbClr val="7B8898"/>
                </a:solidFill>
                <a:effectLst/>
                <a:latin typeface="Mercury SSm A"/>
              </a:rPr>
              <a:t>aliqua</a:t>
            </a:r>
            <a:r>
              <a:rPr lang="en-US" b="0" i="0">
                <a:solidFill>
                  <a:srgbClr val="7B8898"/>
                </a:solidFill>
                <a:effectLst/>
                <a:latin typeface="Mercury SSm A"/>
              </a:rPr>
              <a:t>. Ut </a:t>
            </a:r>
            <a:r>
              <a:rPr lang="en-US" b="0" i="0" err="1">
                <a:solidFill>
                  <a:srgbClr val="7B8898"/>
                </a:solidFill>
                <a:effectLst/>
                <a:latin typeface="Mercury SSm A"/>
              </a:rPr>
              <a:t>enim</a:t>
            </a:r>
            <a:r>
              <a:rPr lang="en-US" b="0" i="0">
                <a:solidFill>
                  <a:srgbClr val="7B8898"/>
                </a:solidFill>
                <a:effectLst/>
                <a:latin typeface="Mercury SSm A"/>
              </a:rPr>
              <a:t> ad minim </a:t>
            </a:r>
            <a:r>
              <a:rPr lang="en-US" b="0" i="0" err="1">
                <a:solidFill>
                  <a:srgbClr val="7B8898"/>
                </a:solidFill>
                <a:effectLst/>
                <a:latin typeface="Mercury SSm A"/>
              </a:rPr>
              <a:t>veniam</a:t>
            </a:r>
            <a:r>
              <a:rPr lang="en-US" b="0" i="0">
                <a:solidFill>
                  <a:srgbClr val="7B8898"/>
                </a:solidFill>
                <a:effectLst/>
                <a:latin typeface="Mercury SSm A"/>
              </a:rPr>
              <a:t>, </a:t>
            </a:r>
            <a:r>
              <a:rPr lang="en-US" b="0" i="0" err="1">
                <a:solidFill>
                  <a:srgbClr val="7B8898"/>
                </a:solidFill>
                <a:effectLst/>
                <a:latin typeface="Mercury SSm A"/>
              </a:rPr>
              <a:t>quis</a:t>
            </a:r>
            <a:r>
              <a:rPr lang="en-US" b="0" i="0">
                <a:solidFill>
                  <a:srgbClr val="7B8898"/>
                </a:solidFill>
                <a:effectLst/>
                <a:latin typeface="Mercury SSm A"/>
              </a:rPr>
              <a:t> </a:t>
            </a:r>
            <a:r>
              <a:rPr lang="en-US" b="0" i="0" err="1">
                <a:solidFill>
                  <a:srgbClr val="7B8898"/>
                </a:solidFill>
                <a:effectLst/>
                <a:latin typeface="Mercury SSm A"/>
              </a:rPr>
              <a:t>nostrud</a:t>
            </a:r>
            <a:r>
              <a:rPr lang="en-US" b="0" i="0">
                <a:solidFill>
                  <a:srgbClr val="7B8898"/>
                </a:solidFill>
                <a:effectLst/>
                <a:latin typeface="Mercury SSm A"/>
              </a:rPr>
              <a:t> exercitation </a:t>
            </a:r>
            <a:r>
              <a:rPr lang="en-US" b="0" i="0" err="1">
                <a:solidFill>
                  <a:srgbClr val="7B8898"/>
                </a:solidFill>
                <a:effectLst/>
                <a:latin typeface="Mercury SSm A"/>
              </a:rPr>
              <a:t>ullamco</a:t>
            </a:r>
            <a:r>
              <a:rPr lang="en-US" b="0" i="0">
                <a:solidFill>
                  <a:srgbClr val="7B8898"/>
                </a:solidFill>
                <a:effectLst/>
                <a:latin typeface="Mercury SSm A"/>
              </a:rPr>
              <a:t> </a:t>
            </a:r>
            <a:r>
              <a:rPr lang="en-US" b="0" i="0" err="1">
                <a:solidFill>
                  <a:srgbClr val="7B8898"/>
                </a:solidFill>
                <a:effectLst/>
                <a:latin typeface="Mercury SSm A"/>
              </a:rPr>
              <a:t>laboris</a:t>
            </a:r>
            <a:r>
              <a:rPr lang="en-US" b="0" i="0">
                <a:solidFill>
                  <a:srgbClr val="7B8898"/>
                </a:solidFill>
                <a:effectLst/>
                <a:latin typeface="Mercury SSm A"/>
              </a:rPr>
              <a:t> nisi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aliquip</a:t>
            </a:r>
            <a:r>
              <a:rPr lang="en-US" b="0" i="0">
                <a:solidFill>
                  <a:srgbClr val="7B8898"/>
                </a:solidFill>
                <a:effectLst/>
                <a:latin typeface="Mercury SSm A"/>
              </a:rPr>
              <a:t> ex </a:t>
            </a:r>
            <a:r>
              <a:rPr lang="en-US" b="0" i="0" err="1">
                <a:solidFill>
                  <a:srgbClr val="7B8898"/>
                </a:solidFill>
                <a:effectLst/>
                <a:latin typeface="Mercury SSm A"/>
              </a:rPr>
              <a:t>ea</a:t>
            </a:r>
            <a:r>
              <a:rPr lang="en-US" b="0" i="0">
                <a:solidFill>
                  <a:srgbClr val="7B8898"/>
                </a:solidFill>
                <a:effectLst/>
                <a:latin typeface="Mercury SSm A"/>
              </a:rPr>
              <a:t> </a:t>
            </a:r>
            <a:r>
              <a:rPr lang="en-US" b="0" i="0" err="1">
                <a:solidFill>
                  <a:srgbClr val="7B8898"/>
                </a:solidFill>
                <a:effectLst/>
                <a:latin typeface="Mercury SSm A"/>
              </a:rPr>
              <a:t>commodo</a:t>
            </a:r>
            <a:r>
              <a:rPr lang="en-US" b="0" i="0">
                <a:solidFill>
                  <a:srgbClr val="7B8898"/>
                </a:solidFill>
                <a:effectLst/>
                <a:latin typeface="Mercury SSm A"/>
              </a:rPr>
              <a:t> </a:t>
            </a:r>
            <a:r>
              <a:rPr lang="en-US" b="0" i="0" err="1">
                <a:solidFill>
                  <a:srgbClr val="7B8898"/>
                </a:solidFill>
                <a:effectLst/>
                <a:latin typeface="Mercury SSm A"/>
              </a:rPr>
              <a:t>consequat</a:t>
            </a:r>
            <a:r>
              <a:rPr lang="en-US" b="0" i="0">
                <a:solidFill>
                  <a:srgbClr val="7B8898"/>
                </a:solidFill>
                <a:effectLst/>
                <a:latin typeface="Mercury SSm A"/>
              </a:rPr>
              <a:t>. </a:t>
            </a:r>
            <a:endParaRPr lang="en-US" sz="2400"/>
          </a:p>
        </p:txBody>
      </p:sp>
      <p:sp>
        <p:nvSpPr>
          <p:cNvPr id="11" name="Content Placeholder 9">
            <a:extLst>
              <a:ext uri="{FF2B5EF4-FFF2-40B4-BE49-F238E27FC236}">
                <a16:creationId xmlns:a16="http://schemas.microsoft.com/office/drawing/2014/main" id="{1DD1BE28-316B-4AB8-BA07-317FFFE61392}"/>
              </a:ext>
            </a:extLst>
          </p:cNvPr>
          <p:cNvSpPr>
            <a:spLocks noGrp="1"/>
          </p:cNvSpPr>
          <p:nvPr>
            <p:ph sz="quarter" idx="13" hasCustomPrompt="1"/>
          </p:nvPr>
        </p:nvSpPr>
        <p:spPr>
          <a:xfrm>
            <a:off x="2538059" y="4760806"/>
            <a:ext cx="914400" cy="914400"/>
          </a:xfrm>
          <a:noFill/>
        </p:spPr>
        <p:txBody>
          <a:bodyPr anchor="ctr" anchorCtr="0">
            <a:normAutofit/>
          </a:bodyPr>
          <a:lstStyle>
            <a:lvl1pPr marL="0" indent="0" algn="ctr">
              <a:buNone/>
              <a:defRPr sz="1200"/>
            </a:lvl1pPr>
          </a:lstStyle>
          <a:p>
            <a:pPr lvl="0"/>
            <a:r>
              <a:rPr lang="en-US"/>
              <a:t>image</a:t>
            </a:r>
          </a:p>
        </p:txBody>
      </p:sp>
      <p:sp>
        <p:nvSpPr>
          <p:cNvPr id="12" name="Content Placeholder 9">
            <a:extLst>
              <a:ext uri="{FF2B5EF4-FFF2-40B4-BE49-F238E27FC236}">
                <a16:creationId xmlns:a16="http://schemas.microsoft.com/office/drawing/2014/main" id="{764024D5-3D0B-4ACA-B4F9-6D44823397E0}"/>
              </a:ext>
            </a:extLst>
          </p:cNvPr>
          <p:cNvSpPr>
            <a:spLocks noGrp="1"/>
          </p:cNvSpPr>
          <p:nvPr>
            <p:ph sz="quarter" idx="14" hasCustomPrompt="1"/>
          </p:nvPr>
        </p:nvSpPr>
        <p:spPr>
          <a:xfrm>
            <a:off x="4214802" y="4767950"/>
            <a:ext cx="914400" cy="914400"/>
          </a:xfrm>
          <a:noFill/>
        </p:spPr>
        <p:txBody>
          <a:bodyPr anchor="ctr" anchorCtr="0">
            <a:normAutofit/>
          </a:bodyPr>
          <a:lstStyle>
            <a:lvl1pPr marL="0" indent="0" algn="ctr">
              <a:buNone/>
              <a:defRPr sz="1200"/>
            </a:lvl1pPr>
          </a:lstStyle>
          <a:p>
            <a:pPr lvl="0"/>
            <a:r>
              <a:rPr lang="en-US"/>
              <a:t>image</a:t>
            </a:r>
          </a:p>
        </p:txBody>
      </p:sp>
      <p:sp>
        <p:nvSpPr>
          <p:cNvPr id="13" name="Content Placeholder 9">
            <a:extLst>
              <a:ext uri="{FF2B5EF4-FFF2-40B4-BE49-F238E27FC236}">
                <a16:creationId xmlns:a16="http://schemas.microsoft.com/office/drawing/2014/main" id="{059C491B-34AB-4598-B5B2-23D9596B9BE9}"/>
              </a:ext>
            </a:extLst>
          </p:cNvPr>
          <p:cNvSpPr>
            <a:spLocks noGrp="1"/>
          </p:cNvSpPr>
          <p:nvPr>
            <p:ph sz="quarter" idx="15" hasCustomPrompt="1"/>
          </p:nvPr>
        </p:nvSpPr>
        <p:spPr>
          <a:xfrm>
            <a:off x="861316" y="4760807"/>
            <a:ext cx="914400" cy="914400"/>
          </a:xfrm>
          <a:noFill/>
        </p:spPr>
        <p:txBody>
          <a:bodyPr anchor="ctr" anchorCtr="0">
            <a:normAutofit/>
          </a:bodyPr>
          <a:lstStyle>
            <a:lvl1pPr marL="0" indent="0" algn="ctr">
              <a:buNone/>
              <a:defRPr sz="1200"/>
            </a:lvl1pPr>
          </a:lstStyle>
          <a:p>
            <a:pPr lvl="0"/>
            <a:r>
              <a:rPr lang="en-US"/>
              <a:t>image</a:t>
            </a:r>
          </a:p>
        </p:txBody>
      </p:sp>
      <p:sp>
        <p:nvSpPr>
          <p:cNvPr id="14" name="Text Placeholder 7">
            <a:extLst>
              <a:ext uri="{FF2B5EF4-FFF2-40B4-BE49-F238E27FC236}">
                <a16:creationId xmlns:a16="http://schemas.microsoft.com/office/drawing/2014/main" id="{81434186-97D1-4CDE-AB28-81399412227A}"/>
              </a:ext>
            </a:extLst>
          </p:cNvPr>
          <p:cNvSpPr>
            <a:spLocks noGrp="1"/>
          </p:cNvSpPr>
          <p:nvPr>
            <p:ph type="body" sz="quarter" idx="16" hasCustomPrompt="1"/>
          </p:nvPr>
        </p:nvSpPr>
        <p:spPr>
          <a:xfrm>
            <a:off x="6092347" y="4592808"/>
            <a:ext cx="5662448" cy="1286784"/>
          </a:xfrm>
        </p:spPr>
        <p:txBody>
          <a:bodyPr anchor="ctr">
            <a:normAutofit/>
          </a:bodyPr>
          <a:lstStyle>
            <a:lvl1pPr marL="0" indent="0">
              <a:buFont typeface="Arial" panose="020B0604020202020204" pitchFamily="34" charset="0"/>
              <a:buNone/>
              <a:defRPr lang="en-US" sz="2000" b="0" i="0" smtClean="0">
                <a:solidFill>
                  <a:schemeClr val="tx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2400"/>
              <a:t>Text/caption/info</a:t>
            </a:r>
          </a:p>
        </p:txBody>
      </p:sp>
      <p:cxnSp>
        <p:nvCxnSpPr>
          <p:cNvPr id="20" name="Straight Connector 19">
            <a:extLst>
              <a:ext uri="{FF2B5EF4-FFF2-40B4-BE49-F238E27FC236}">
                <a16:creationId xmlns:a16="http://schemas.microsoft.com/office/drawing/2014/main" id="{FF611119-03E9-49BD-A1F7-572377C33E40}"/>
              </a:ext>
            </a:extLst>
          </p:cNvPr>
          <p:cNvCxnSpPr/>
          <p:nvPr userDrawn="1"/>
        </p:nvCxnSpPr>
        <p:spPr>
          <a:xfrm>
            <a:off x="5897880" y="441435"/>
            <a:ext cx="0" cy="3371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17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lideSplit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E5E640-5486-4DC8-898C-17B4477ECF57}"/>
              </a:ext>
            </a:extLst>
          </p:cNvPr>
          <p:cNvSpPr/>
          <p:nvPr userDrawn="1"/>
        </p:nvSpPr>
        <p:spPr>
          <a:xfrm>
            <a:off x="0" y="0"/>
            <a:ext cx="12192000" cy="4151375"/>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A5533-F2F1-479E-9288-6F7C92530DC5}"/>
              </a:ext>
            </a:extLst>
          </p:cNvPr>
          <p:cNvSpPr>
            <a:spLocks noGrp="1"/>
          </p:cNvSpPr>
          <p:nvPr>
            <p:ph type="title" hasCustomPrompt="1"/>
          </p:nvPr>
        </p:nvSpPr>
        <p:spPr>
          <a:xfrm>
            <a:off x="433552" y="1236492"/>
            <a:ext cx="5171089" cy="1781499"/>
          </a:xfrm>
        </p:spPr>
        <p:txBody>
          <a:bodyPr>
            <a:normAutofit/>
          </a:bodyPr>
          <a:lstStyle>
            <a:lvl1pPr>
              <a:defRPr sz="32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3B6555A0-20F4-4AAE-8FA7-1D0A7DA8843C}"/>
              </a:ext>
            </a:extLst>
          </p:cNvPr>
          <p:cNvSpPr>
            <a:spLocks noGrp="1"/>
          </p:cNvSpPr>
          <p:nvPr>
            <p:ph type="body" sz="quarter" idx="11" hasCustomPrompt="1"/>
          </p:nvPr>
        </p:nvSpPr>
        <p:spPr>
          <a:xfrm>
            <a:off x="6096000" y="441435"/>
            <a:ext cx="5662448" cy="3371614"/>
          </a:xfrm>
        </p:spPr>
        <p:txBody>
          <a:bodyPr anchor="ctr">
            <a:normAutofit/>
          </a:bodyPr>
          <a:lstStyle>
            <a:lvl1pPr marL="0" indent="0">
              <a:buFont typeface="Arial" panose="020B0604020202020204" pitchFamily="34" charset="0"/>
              <a:buNone/>
              <a:defRPr lang="en-US" b="0" i="0" smtClean="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2400"/>
              <a:t>Summary paragraph or text here. </a:t>
            </a:r>
          </a:p>
          <a:p>
            <a:pPr lvl="0"/>
            <a:r>
              <a:rPr lang="en-US" b="0" i="0">
                <a:solidFill>
                  <a:srgbClr val="7B8898"/>
                </a:solidFill>
                <a:effectLst/>
                <a:latin typeface="Mercury SSm A"/>
              </a:rPr>
              <a:t>Lorem ipsum dolor sit </a:t>
            </a:r>
            <a:r>
              <a:rPr lang="en-US" b="0" i="0" err="1">
                <a:solidFill>
                  <a:srgbClr val="7B8898"/>
                </a:solidFill>
                <a:effectLst/>
                <a:latin typeface="Mercury SSm A"/>
              </a:rPr>
              <a:t>amet</a:t>
            </a:r>
            <a:r>
              <a:rPr lang="en-US" b="0" i="0">
                <a:solidFill>
                  <a:srgbClr val="7B8898"/>
                </a:solidFill>
                <a:effectLst/>
                <a:latin typeface="Mercury SSm A"/>
              </a:rPr>
              <a:t>, </a:t>
            </a:r>
            <a:r>
              <a:rPr lang="en-US" b="0" i="0" err="1">
                <a:solidFill>
                  <a:srgbClr val="7B8898"/>
                </a:solidFill>
                <a:effectLst/>
                <a:latin typeface="Mercury SSm A"/>
              </a:rPr>
              <a:t>consectetur</a:t>
            </a:r>
            <a:r>
              <a:rPr lang="en-US" b="0" i="0">
                <a:solidFill>
                  <a:srgbClr val="7B8898"/>
                </a:solidFill>
                <a:effectLst/>
                <a:latin typeface="Mercury SSm A"/>
              </a:rPr>
              <a:t> </a:t>
            </a:r>
            <a:r>
              <a:rPr lang="en-US" b="0" i="0" err="1">
                <a:solidFill>
                  <a:srgbClr val="7B8898"/>
                </a:solidFill>
                <a:effectLst/>
                <a:latin typeface="Mercury SSm A"/>
              </a:rPr>
              <a:t>adipiscing</a:t>
            </a:r>
            <a:r>
              <a:rPr lang="en-US" b="0" i="0">
                <a:solidFill>
                  <a:srgbClr val="7B8898"/>
                </a:solidFill>
                <a:effectLst/>
                <a:latin typeface="Mercury SSm A"/>
              </a:rPr>
              <a:t> </a:t>
            </a:r>
            <a:r>
              <a:rPr lang="en-US" b="0" i="0" err="1">
                <a:solidFill>
                  <a:srgbClr val="7B8898"/>
                </a:solidFill>
                <a:effectLst/>
                <a:latin typeface="Mercury SSm A"/>
              </a:rPr>
              <a:t>elit</a:t>
            </a:r>
            <a:r>
              <a:rPr lang="en-US" b="0" i="0">
                <a:solidFill>
                  <a:srgbClr val="7B8898"/>
                </a:solidFill>
                <a:effectLst/>
                <a:latin typeface="Mercury SSm A"/>
              </a:rPr>
              <a:t>, sed do </a:t>
            </a:r>
            <a:r>
              <a:rPr lang="en-US" b="0" i="0" err="1">
                <a:solidFill>
                  <a:srgbClr val="7B8898"/>
                </a:solidFill>
                <a:effectLst/>
                <a:latin typeface="Mercury SSm A"/>
              </a:rPr>
              <a:t>eiusmod</a:t>
            </a:r>
            <a:r>
              <a:rPr lang="en-US" b="0" i="0">
                <a:solidFill>
                  <a:srgbClr val="7B8898"/>
                </a:solidFill>
                <a:effectLst/>
                <a:latin typeface="Mercury SSm A"/>
              </a:rPr>
              <a:t> </a:t>
            </a:r>
            <a:r>
              <a:rPr lang="en-US" b="0" i="0" err="1">
                <a:solidFill>
                  <a:srgbClr val="7B8898"/>
                </a:solidFill>
                <a:effectLst/>
                <a:latin typeface="Mercury SSm A"/>
              </a:rPr>
              <a:t>tempor</a:t>
            </a:r>
            <a:r>
              <a:rPr lang="en-US" b="0" i="0">
                <a:solidFill>
                  <a:srgbClr val="7B8898"/>
                </a:solidFill>
                <a:effectLst/>
                <a:latin typeface="Mercury SSm A"/>
              </a:rPr>
              <a:t> </a:t>
            </a:r>
            <a:r>
              <a:rPr lang="en-US" b="0" i="0" err="1">
                <a:solidFill>
                  <a:srgbClr val="7B8898"/>
                </a:solidFill>
                <a:effectLst/>
                <a:latin typeface="Mercury SSm A"/>
              </a:rPr>
              <a:t>incididunt</a:t>
            </a:r>
            <a:r>
              <a:rPr lang="en-US" b="0" i="0">
                <a:solidFill>
                  <a:srgbClr val="7B8898"/>
                </a:solidFill>
                <a:effectLst/>
                <a:latin typeface="Mercury SSm A"/>
              </a:rPr>
              <a:t>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labore</a:t>
            </a:r>
            <a:r>
              <a:rPr lang="en-US" b="0" i="0">
                <a:solidFill>
                  <a:srgbClr val="7B8898"/>
                </a:solidFill>
                <a:effectLst/>
                <a:latin typeface="Mercury SSm A"/>
              </a:rPr>
              <a:t> et dolore magna </a:t>
            </a:r>
            <a:r>
              <a:rPr lang="en-US" b="0" i="0" err="1">
                <a:solidFill>
                  <a:srgbClr val="7B8898"/>
                </a:solidFill>
                <a:effectLst/>
                <a:latin typeface="Mercury SSm A"/>
              </a:rPr>
              <a:t>aliqua</a:t>
            </a:r>
            <a:r>
              <a:rPr lang="en-US" b="0" i="0">
                <a:solidFill>
                  <a:srgbClr val="7B8898"/>
                </a:solidFill>
                <a:effectLst/>
                <a:latin typeface="Mercury SSm A"/>
              </a:rPr>
              <a:t>. Ut </a:t>
            </a:r>
            <a:r>
              <a:rPr lang="en-US" b="0" i="0" err="1">
                <a:solidFill>
                  <a:srgbClr val="7B8898"/>
                </a:solidFill>
                <a:effectLst/>
                <a:latin typeface="Mercury SSm A"/>
              </a:rPr>
              <a:t>enim</a:t>
            </a:r>
            <a:r>
              <a:rPr lang="en-US" b="0" i="0">
                <a:solidFill>
                  <a:srgbClr val="7B8898"/>
                </a:solidFill>
                <a:effectLst/>
                <a:latin typeface="Mercury SSm A"/>
              </a:rPr>
              <a:t> ad minim </a:t>
            </a:r>
            <a:r>
              <a:rPr lang="en-US" b="0" i="0" err="1">
                <a:solidFill>
                  <a:srgbClr val="7B8898"/>
                </a:solidFill>
                <a:effectLst/>
                <a:latin typeface="Mercury SSm A"/>
              </a:rPr>
              <a:t>veniam</a:t>
            </a:r>
            <a:r>
              <a:rPr lang="en-US" b="0" i="0">
                <a:solidFill>
                  <a:srgbClr val="7B8898"/>
                </a:solidFill>
                <a:effectLst/>
                <a:latin typeface="Mercury SSm A"/>
              </a:rPr>
              <a:t>, </a:t>
            </a:r>
            <a:r>
              <a:rPr lang="en-US" b="0" i="0" err="1">
                <a:solidFill>
                  <a:srgbClr val="7B8898"/>
                </a:solidFill>
                <a:effectLst/>
                <a:latin typeface="Mercury SSm A"/>
              </a:rPr>
              <a:t>quis</a:t>
            </a:r>
            <a:r>
              <a:rPr lang="en-US" b="0" i="0">
                <a:solidFill>
                  <a:srgbClr val="7B8898"/>
                </a:solidFill>
                <a:effectLst/>
                <a:latin typeface="Mercury SSm A"/>
              </a:rPr>
              <a:t> </a:t>
            </a:r>
            <a:r>
              <a:rPr lang="en-US" b="0" i="0" err="1">
                <a:solidFill>
                  <a:srgbClr val="7B8898"/>
                </a:solidFill>
                <a:effectLst/>
                <a:latin typeface="Mercury SSm A"/>
              </a:rPr>
              <a:t>nostrud</a:t>
            </a:r>
            <a:r>
              <a:rPr lang="en-US" b="0" i="0">
                <a:solidFill>
                  <a:srgbClr val="7B8898"/>
                </a:solidFill>
                <a:effectLst/>
                <a:latin typeface="Mercury SSm A"/>
              </a:rPr>
              <a:t> exercitation </a:t>
            </a:r>
            <a:r>
              <a:rPr lang="en-US" b="0" i="0" err="1">
                <a:solidFill>
                  <a:srgbClr val="7B8898"/>
                </a:solidFill>
                <a:effectLst/>
                <a:latin typeface="Mercury SSm A"/>
              </a:rPr>
              <a:t>ullamco</a:t>
            </a:r>
            <a:r>
              <a:rPr lang="en-US" b="0" i="0">
                <a:solidFill>
                  <a:srgbClr val="7B8898"/>
                </a:solidFill>
                <a:effectLst/>
                <a:latin typeface="Mercury SSm A"/>
              </a:rPr>
              <a:t> </a:t>
            </a:r>
            <a:r>
              <a:rPr lang="en-US" b="0" i="0" err="1">
                <a:solidFill>
                  <a:srgbClr val="7B8898"/>
                </a:solidFill>
                <a:effectLst/>
                <a:latin typeface="Mercury SSm A"/>
              </a:rPr>
              <a:t>laboris</a:t>
            </a:r>
            <a:r>
              <a:rPr lang="en-US" b="0" i="0">
                <a:solidFill>
                  <a:srgbClr val="7B8898"/>
                </a:solidFill>
                <a:effectLst/>
                <a:latin typeface="Mercury SSm A"/>
              </a:rPr>
              <a:t> nisi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aliquip</a:t>
            </a:r>
            <a:r>
              <a:rPr lang="en-US" b="0" i="0">
                <a:solidFill>
                  <a:srgbClr val="7B8898"/>
                </a:solidFill>
                <a:effectLst/>
                <a:latin typeface="Mercury SSm A"/>
              </a:rPr>
              <a:t> ex </a:t>
            </a:r>
            <a:r>
              <a:rPr lang="en-US" b="0" i="0" err="1">
                <a:solidFill>
                  <a:srgbClr val="7B8898"/>
                </a:solidFill>
                <a:effectLst/>
                <a:latin typeface="Mercury SSm A"/>
              </a:rPr>
              <a:t>ea</a:t>
            </a:r>
            <a:r>
              <a:rPr lang="en-US" b="0" i="0">
                <a:solidFill>
                  <a:srgbClr val="7B8898"/>
                </a:solidFill>
                <a:effectLst/>
                <a:latin typeface="Mercury SSm A"/>
              </a:rPr>
              <a:t> </a:t>
            </a:r>
            <a:r>
              <a:rPr lang="en-US" b="0" i="0" err="1">
                <a:solidFill>
                  <a:srgbClr val="7B8898"/>
                </a:solidFill>
                <a:effectLst/>
                <a:latin typeface="Mercury SSm A"/>
              </a:rPr>
              <a:t>commodo</a:t>
            </a:r>
            <a:r>
              <a:rPr lang="en-US" b="0" i="0">
                <a:solidFill>
                  <a:srgbClr val="7B8898"/>
                </a:solidFill>
                <a:effectLst/>
                <a:latin typeface="Mercury SSm A"/>
              </a:rPr>
              <a:t> </a:t>
            </a:r>
            <a:r>
              <a:rPr lang="en-US" b="0" i="0" err="1">
                <a:solidFill>
                  <a:srgbClr val="7B8898"/>
                </a:solidFill>
                <a:effectLst/>
                <a:latin typeface="Mercury SSm A"/>
              </a:rPr>
              <a:t>consequat</a:t>
            </a:r>
            <a:r>
              <a:rPr lang="en-US" b="0" i="0">
                <a:solidFill>
                  <a:srgbClr val="7B8898"/>
                </a:solidFill>
                <a:effectLst/>
                <a:latin typeface="Mercury SSm A"/>
              </a:rPr>
              <a:t>. </a:t>
            </a:r>
            <a:endParaRPr lang="en-US" sz="2400"/>
          </a:p>
        </p:txBody>
      </p:sp>
      <p:sp>
        <p:nvSpPr>
          <p:cNvPr id="11" name="Content Placeholder 9">
            <a:extLst>
              <a:ext uri="{FF2B5EF4-FFF2-40B4-BE49-F238E27FC236}">
                <a16:creationId xmlns:a16="http://schemas.microsoft.com/office/drawing/2014/main" id="{1DD1BE28-316B-4AB8-BA07-317FFFE61392}"/>
              </a:ext>
            </a:extLst>
          </p:cNvPr>
          <p:cNvSpPr>
            <a:spLocks noGrp="1"/>
          </p:cNvSpPr>
          <p:nvPr>
            <p:ph sz="quarter" idx="13" hasCustomPrompt="1"/>
          </p:nvPr>
        </p:nvSpPr>
        <p:spPr>
          <a:xfrm>
            <a:off x="2538059" y="4760806"/>
            <a:ext cx="914400" cy="914400"/>
          </a:xfrm>
          <a:noFill/>
        </p:spPr>
        <p:txBody>
          <a:bodyPr anchor="ctr" anchorCtr="0">
            <a:normAutofit/>
          </a:bodyPr>
          <a:lstStyle>
            <a:lvl1pPr marL="0" indent="0" algn="ctr">
              <a:buNone/>
              <a:defRPr sz="1200"/>
            </a:lvl1pPr>
          </a:lstStyle>
          <a:p>
            <a:pPr lvl="0"/>
            <a:r>
              <a:rPr lang="en-US"/>
              <a:t>image</a:t>
            </a:r>
          </a:p>
        </p:txBody>
      </p:sp>
      <p:sp>
        <p:nvSpPr>
          <p:cNvPr id="12" name="Content Placeholder 9">
            <a:extLst>
              <a:ext uri="{FF2B5EF4-FFF2-40B4-BE49-F238E27FC236}">
                <a16:creationId xmlns:a16="http://schemas.microsoft.com/office/drawing/2014/main" id="{764024D5-3D0B-4ACA-B4F9-6D44823397E0}"/>
              </a:ext>
            </a:extLst>
          </p:cNvPr>
          <p:cNvSpPr>
            <a:spLocks noGrp="1"/>
          </p:cNvSpPr>
          <p:nvPr>
            <p:ph sz="quarter" idx="14" hasCustomPrompt="1"/>
          </p:nvPr>
        </p:nvSpPr>
        <p:spPr>
          <a:xfrm>
            <a:off x="4214802" y="4767950"/>
            <a:ext cx="914400" cy="914400"/>
          </a:xfrm>
          <a:noFill/>
        </p:spPr>
        <p:txBody>
          <a:bodyPr anchor="ctr" anchorCtr="0">
            <a:normAutofit/>
          </a:bodyPr>
          <a:lstStyle>
            <a:lvl1pPr marL="0" indent="0" algn="ctr">
              <a:buNone/>
              <a:defRPr sz="1200"/>
            </a:lvl1pPr>
          </a:lstStyle>
          <a:p>
            <a:pPr lvl="0"/>
            <a:r>
              <a:rPr lang="en-US"/>
              <a:t>image</a:t>
            </a:r>
          </a:p>
        </p:txBody>
      </p:sp>
      <p:sp>
        <p:nvSpPr>
          <p:cNvPr id="13" name="Content Placeholder 9">
            <a:extLst>
              <a:ext uri="{FF2B5EF4-FFF2-40B4-BE49-F238E27FC236}">
                <a16:creationId xmlns:a16="http://schemas.microsoft.com/office/drawing/2014/main" id="{059C491B-34AB-4598-B5B2-23D9596B9BE9}"/>
              </a:ext>
            </a:extLst>
          </p:cNvPr>
          <p:cNvSpPr>
            <a:spLocks noGrp="1"/>
          </p:cNvSpPr>
          <p:nvPr>
            <p:ph sz="quarter" idx="15" hasCustomPrompt="1"/>
          </p:nvPr>
        </p:nvSpPr>
        <p:spPr>
          <a:xfrm>
            <a:off x="861316" y="4760807"/>
            <a:ext cx="914400" cy="914400"/>
          </a:xfrm>
          <a:noFill/>
        </p:spPr>
        <p:txBody>
          <a:bodyPr anchor="ctr" anchorCtr="0">
            <a:normAutofit/>
          </a:bodyPr>
          <a:lstStyle>
            <a:lvl1pPr marL="0" indent="0" algn="ctr">
              <a:buNone/>
              <a:defRPr sz="1200"/>
            </a:lvl1pPr>
          </a:lstStyle>
          <a:p>
            <a:pPr lvl="0"/>
            <a:r>
              <a:rPr lang="en-US"/>
              <a:t>image</a:t>
            </a:r>
          </a:p>
        </p:txBody>
      </p:sp>
      <p:sp>
        <p:nvSpPr>
          <p:cNvPr id="14" name="Text Placeholder 7">
            <a:extLst>
              <a:ext uri="{FF2B5EF4-FFF2-40B4-BE49-F238E27FC236}">
                <a16:creationId xmlns:a16="http://schemas.microsoft.com/office/drawing/2014/main" id="{81434186-97D1-4CDE-AB28-81399412227A}"/>
              </a:ext>
            </a:extLst>
          </p:cNvPr>
          <p:cNvSpPr>
            <a:spLocks noGrp="1"/>
          </p:cNvSpPr>
          <p:nvPr>
            <p:ph type="body" sz="quarter" idx="16" hasCustomPrompt="1"/>
          </p:nvPr>
        </p:nvSpPr>
        <p:spPr>
          <a:xfrm>
            <a:off x="6092347" y="4592808"/>
            <a:ext cx="5662448" cy="1286784"/>
          </a:xfrm>
        </p:spPr>
        <p:txBody>
          <a:bodyPr anchor="ctr">
            <a:normAutofit/>
          </a:bodyPr>
          <a:lstStyle>
            <a:lvl1pPr marL="0" indent="0">
              <a:buFont typeface="Arial" panose="020B0604020202020204" pitchFamily="34" charset="0"/>
              <a:buNone/>
              <a:defRPr lang="en-US" sz="2000" b="0" i="0" smtClean="0">
                <a:solidFill>
                  <a:schemeClr val="tx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2400"/>
              <a:t>Text/caption/info</a:t>
            </a:r>
          </a:p>
        </p:txBody>
      </p:sp>
      <p:cxnSp>
        <p:nvCxnSpPr>
          <p:cNvPr id="20" name="Straight Connector 19">
            <a:extLst>
              <a:ext uri="{FF2B5EF4-FFF2-40B4-BE49-F238E27FC236}">
                <a16:creationId xmlns:a16="http://schemas.microsoft.com/office/drawing/2014/main" id="{FF611119-03E9-49BD-A1F7-572377C33E40}"/>
              </a:ext>
            </a:extLst>
          </p:cNvPr>
          <p:cNvCxnSpPr/>
          <p:nvPr userDrawn="1"/>
        </p:nvCxnSpPr>
        <p:spPr>
          <a:xfrm>
            <a:off x="5897880" y="441435"/>
            <a:ext cx="0" cy="3371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Footer Placeholder 2">
            <a:extLst>
              <a:ext uri="{FF2B5EF4-FFF2-40B4-BE49-F238E27FC236}">
                <a16:creationId xmlns:a16="http://schemas.microsoft.com/office/drawing/2014/main" id="{D66D05CC-E202-4B98-B6CB-EF420161FE22}"/>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21" name="Rectangle 20">
            <a:extLst>
              <a:ext uri="{FF2B5EF4-FFF2-40B4-BE49-F238E27FC236}">
                <a16:creationId xmlns:a16="http://schemas.microsoft.com/office/drawing/2014/main" id="{762815D6-3411-4A24-9A6D-C71BF7BD7857}"/>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2399A66-4546-4A12-AD0F-695C84D9823B}"/>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264355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SlideSplit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8D8A2-886D-A567-B4A7-C992D081C4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175" b="14896"/>
          <a:stretch/>
        </p:blipFill>
        <p:spPr>
          <a:xfrm>
            <a:off x="0" y="1"/>
            <a:ext cx="12192000" cy="4116050"/>
          </a:xfrm>
          <a:prstGeom prst="rect">
            <a:avLst/>
          </a:prstGeom>
        </p:spPr>
      </p:pic>
      <p:sp>
        <p:nvSpPr>
          <p:cNvPr id="2" name="Title 1">
            <a:extLst>
              <a:ext uri="{FF2B5EF4-FFF2-40B4-BE49-F238E27FC236}">
                <a16:creationId xmlns:a16="http://schemas.microsoft.com/office/drawing/2014/main" id="{30CA5533-F2F1-479E-9288-6F7C92530DC5}"/>
              </a:ext>
            </a:extLst>
          </p:cNvPr>
          <p:cNvSpPr>
            <a:spLocks noGrp="1"/>
          </p:cNvSpPr>
          <p:nvPr>
            <p:ph type="title" hasCustomPrompt="1"/>
          </p:nvPr>
        </p:nvSpPr>
        <p:spPr>
          <a:xfrm>
            <a:off x="433552" y="1236492"/>
            <a:ext cx="5171089" cy="1781499"/>
          </a:xfrm>
        </p:spPr>
        <p:txBody>
          <a:bodyPr>
            <a:normAutofit/>
          </a:bodyPr>
          <a:lstStyle>
            <a:lvl1pPr>
              <a:defRPr sz="32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3B6555A0-20F4-4AAE-8FA7-1D0A7DA8843C}"/>
              </a:ext>
            </a:extLst>
          </p:cNvPr>
          <p:cNvSpPr>
            <a:spLocks noGrp="1"/>
          </p:cNvSpPr>
          <p:nvPr>
            <p:ph type="body" sz="quarter" idx="11" hasCustomPrompt="1"/>
          </p:nvPr>
        </p:nvSpPr>
        <p:spPr>
          <a:xfrm>
            <a:off x="6096000" y="441435"/>
            <a:ext cx="5662448" cy="3371614"/>
          </a:xfrm>
        </p:spPr>
        <p:txBody>
          <a:bodyPr anchor="ctr">
            <a:normAutofit/>
          </a:bodyPr>
          <a:lstStyle>
            <a:lvl1pPr marL="0" indent="0">
              <a:buFont typeface="Arial" panose="020B0604020202020204" pitchFamily="34" charset="0"/>
              <a:buNone/>
              <a:defRPr lang="en-US" b="0" i="0" smtClean="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2400"/>
              <a:t>Summary paragraph or text here. </a:t>
            </a:r>
          </a:p>
          <a:p>
            <a:pPr lvl="0"/>
            <a:r>
              <a:rPr lang="en-US" b="0" i="0">
                <a:solidFill>
                  <a:srgbClr val="7B8898"/>
                </a:solidFill>
                <a:effectLst/>
                <a:latin typeface="Mercury SSm A"/>
              </a:rPr>
              <a:t>Lorem ipsum dolor sit </a:t>
            </a:r>
            <a:r>
              <a:rPr lang="en-US" b="0" i="0" err="1">
                <a:solidFill>
                  <a:srgbClr val="7B8898"/>
                </a:solidFill>
                <a:effectLst/>
                <a:latin typeface="Mercury SSm A"/>
              </a:rPr>
              <a:t>amet</a:t>
            </a:r>
            <a:r>
              <a:rPr lang="en-US" b="0" i="0">
                <a:solidFill>
                  <a:srgbClr val="7B8898"/>
                </a:solidFill>
                <a:effectLst/>
                <a:latin typeface="Mercury SSm A"/>
              </a:rPr>
              <a:t>, </a:t>
            </a:r>
            <a:r>
              <a:rPr lang="en-US" b="0" i="0" err="1">
                <a:solidFill>
                  <a:srgbClr val="7B8898"/>
                </a:solidFill>
                <a:effectLst/>
                <a:latin typeface="Mercury SSm A"/>
              </a:rPr>
              <a:t>consectetur</a:t>
            </a:r>
            <a:r>
              <a:rPr lang="en-US" b="0" i="0">
                <a:solidFill>
                  <a:srgbClr val="7B8898"/>
                </a:solidFill>
                <a:effectLst/>
                <a:latin typeface="Mercury SSm A"/>
              </a:rPr>
              <a:t> </a:t>
            </a:r>
            <a:r>
              <a:rPr lang="en-US" b="0" i="0" err="1">
                <a:solidFill>
                  <a:srgbClr val="7B8898"/>
                </a:solidFill>
                <a:effectLst/>
                <a:latin typeface="Mercury SSm A"/>
              </a:rPr>
              <a:t>adipiscing</a:t>
            </a:r>
            <a:r>
              <a:rPr lang="en-US" b="0" i="0">
                <a:solidFill>
                  <a:srgbClr val="7B8898"/>
                </a:solidFill>
                <a:effectLst/>
                <a:latin typeface="Mercury SSm A"/>
              </a:rPr>
              <a:t> </a:t>
            </a:r>
            <a:r>
              <a:rPr lang="en-US" b="0" i="0" err="1">
                <a:solidFill>
                  <a:srgbClr val="7B8898"/>
                </a:solidFill>
                <a:effectLst/>
                <a:latin typeface="Mercury SSm A"/>
              </a:rPr>
              <a:t>elit</a:t>
            </a:r>
            <a:r>
              <a:rPr lang="en-US" b="0" i="0">
                <a:solidFill>
                  <a:srgbClr val="7B8898"/>
                </a:solidFill>
                <a:effectLst/>
                <a:latin typeface="Mercury SSm A"/>
              </a:rPr>
              <a:t>, sed do </a:t>
            </a:r>
            <a:r>
              <a:rPr lang="en-US" b="0" i="0" err="1">
                <a:solidFill>
                  <a:srgbClr val="7B8898"/>
                </a:solidFill>
                <a:effectLst/>
                <a:latin typeface="Mercury SSm A"/>
              </a:rPr>
              <a:t>eiusmod</a:t>
            </a:r>
            <a:r>
              <a:rPr lang="en-US" b="0" i="0">
                <a:solidFill>
                  <a:srgbClr val="7B8898"/>
                </a:solidFill>
                <a:effectLst/>
                <a:latin typeface="Mercury SSm A"/>
              </a:rPr>
              <a:t> </a:t>
            </a:r>
            <a:r>
              <a:rPr lang="en-US" b="0" i="0" err="1">
                <a:solidFill>
                  <a:srgbClr val="7B8898"/>
                </a:solidFill>
                <a:effectLst/>
                <a:latin typeface="Mercury SSm A"/>
              </a:rPr>
              <a:t>tempor</a:t>
            </a:r>
            <a:r>
              <a:rPr lang="en-US" b="0" i="0">
                <a:solidFill>
                  <a:srgbClr val="7B8898"/>
                </a:solidFill>
                <a:effectLst/>
                <a:latin typeface="Mercury SSm A"/>
              </a:rPr>
              <a:t> </a:t>
            </a:r>
            <a:r>
              <a:rPr lang="en-US" b="0" i="0" err="1">
                <a:solidFill>
                  <a:srgbClr val="7B8898"/>
                </a:solidFill>
                <a:effectLst/>
                <a:latin typeface="Mercury SSm A"/>
              </a:rPr>
              <a:t>incididunt</a:t>
            </a:r>
            <a:r>
              <a:rPr lang="en-US" b="0" i="0">
                <a:solidFill>
                  <a:srgbClr val="7B8898"/>
                </a:solidFill>
                <a:effectLst/>
                <a:latin typeface="Mercury SSm A"/>
              </a:rPr>
              <a:t>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labore</a:t>
            </a:r>
            <a:r>
              <a:rPr lang="en-US" b="0" i="0">
                <a:solidFill>
                  <a:srgbClr val="7B8898"/>
                </a:solidFill>
                <a:effectLst/>
                <a:latin typeface="Mercury SSm A"/>
              </a:rPr>
              <a:t> et dolore magna </a:t>
            </a:r>
            <a:r>
              <a:rPr lang="en-US" b="0" i="0" err="1">
                <a:solidFill>
                  <a:srgbClr val="7B8898"/>
                </a:solidFill>
                <a:effectLst/>
                <a:latin typeface="Mercury SSm A"/>
              </a:rPr>
              <a:t>aliqua</a:t>
            </a:r>
            <a:r>
              <a:rPr lang="en-US" b="0" i="0">
                <a:solidFill>
                  <a:srgbClr val="7B8898"/>
                </a:solidFill>
                <a:effectLst/>
                <a:latin typeface="Mercury SSm A"/>
              </a:rPr>
              <a:t>. Ut </a:t>
            </a:r>
            <a:r>
              <a:rPr lang="en-US" b="0" i="0" err="1">
                <a:solidFill>
                  <a:srgbClr val="7B8898"/>
                </a:solidFill>
                <a:effectLst/>
                <a:latin typeface="Mercury SSm A"/>
              </a:rPr>
              <a:t>enim</a:t>
            </a:r>
            <a:r>
              <a:rPr lang="en-US" b="0" i="0">
                <a:solidFill>
                  <a:srgbClr val="7B8898"/>
                </a:solidFill>
                <a:effectLst/>
                <a:latin typeface="Mercury SSm A"/>
              </a:rPr>
              <a:t> ad minim </a:t>
            </a:r>
            <a:r>
              <a:rPr lang="en-US" b="0" i="0" err="1">
                <a:solidFill>
                  <a:srgbClr val="7B8898"/>
                </a:solidFill>
                <a:effectLst/>
                <a:latin typeface="Mercury SSm A"/>
              </a:rPr>
              <a:t>veniam</a:t>
            </a:r>
            <a:r>
              <a:rPr lang="en-US" b="0" i="0">
                <a:solidFill>
                  <a:srgbClr val="7B8898"/>
                </a:solidFill>
                <a:effectLst/>
                <a:latin typeface="Mercury SSm A"/>
              </a:rPr>
              <a:t>, </a:t>
            </a:r>
            <a:r>
              <a:rPr lang="en-US" b="0" i="0" err="1">
                <a:solidFill>
                  <a:srgbClr val="7B8898"/>
                </a:solidFill>
                <a:effectLst/>
                <a:latin typeface="Mercury SSm A"/>
              </a:rPr>
              <a:t>quis</a:t>
            </a:r>
            <a:r>
              <a:rPr lang="en-US" b="0" i="0">
                <a:solidFill>
                  <a:srgbClr val="7B8898"/>
                </a:solidFill>
                <a:effectLst/>
                <a:latin typeface="Mercury SSm A"/>
              </a:rPr>
              <a:t> </a:t>
            </a:r>
            <a:r>
              <a:rPr lang="en-US" b="0" i="0" err="1">
                <a:solidFill>
                  <a:srgbClr val="7B8898"/>
                </a:solidFill>
                <a:effectLst/>
                <a:latin typeface="Mercury SSm A"/>
              </a:rPr>
              <a:t>nostrud</a:t>
            </a:r>
            <a:r>
              <a:rPr lang="en-US" b="0" i="0">
                <a:solidFill>
                  <a:srgbClr val="7B8898"/>
                </a:solidFill>
                <a:effectLst/>
                <a:latin typeface="Mercury SSm A"/>
              </a:rPr>
              <a:t> exercitation </a:t>
            </a:r>
            <a:r>
              <a:rPr lang="en-US" b="0" i="0" err="1">
                <a:solidFill>
                  <a:srgbClr val="7B8898"/>
                </a:solidFill>
                <a:effectLst/>
                <a:latin typeface="Mercury SSm A"/>
              </a:rPr>
              <a:t>ullamco</a:t>
            </a:r>
            <a:r>
              <a:rPr lang="en-US" b="0" i="0">
                <a:solidFill>
                  <a:srgbClr val="7B8898"/>
                </a:solidFill>
                <a:effectLst/>
                <a:latin typeface="Mercury SSm A"/>
              </a:rPr>
              <a:t> </a:t>
            </a:r>
            <a:r>
              <a:rPr lang="en-US" b="0" i="0" err="1">
                <a:solidFill>
                  <a:srgbClr val="7B8898"/>
                </a:solidFill>
                <a:effectLst/>
                <a:latin typeface="Mercury SSm A"/>
              </a:rPr>
              <a:t>laboris</a:t>
            </a:r>
            <a:r>
              <a:rPr lang="en-US" b="0" i="0">
                <a:solidFill>
                  <a:srgbClr val="7B8898"/>
                </a:solidFill>
                <a:effectLst/>
                <a:latin typeface="Mercury SSm A"/>
              </a:rPr>
              <a:t> nisi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aliquip</a:t>
            </a:r>
            <a:r>
              <a:rPr lang="en-US" b="0" i="0">
                <a:solidFill>
                  <a:srgbClr val="7B8898"/>
                </a:solidFill>
                <a:effectLst/>
                <a:latin typeface="Mercury SSm A"/>
              </a:rPr>
              <a:t> ex </a:t>
            </a:r>
            <a:r>
              <a:rPr lang="en-US" b="0" i="0" err="1">
                <a:solidFill>
                  <a:srgbClr val="7B8898"/>
                </a:solidFill>
                <a:effectLst/>
                <a:latin typeface="Mercury SSm A"/>
              </a:rPr>
              <a:t>ea</a:t>
            </a:r>
            <a:r>
              <a:rPr lang="en-US" b="0" i="0">
                <a:solidFill>
                  <a:srgbClr val="7B8898"/>
                </a:solidFill>
                <a:effectLst/>
                <a:latin typeface="Mercury SSm A"/>
              </a:rPr>
              <a:t> </a:t>
            </a:r>
            <a:r>
              <a:rPr lang="en-US" b="0" i="0" err="1">
                <a:solidFill>
                  <a:srgbClr val="7B8898"/>
                </a:solidFill>
                <a:effectLst/>
                <a:latin typeface="Mercury SSm A"/>
              </a:rPr>
              <a:t>commodo</a:t>
            </a:r>
            <a:r>
              <a:rPr lang="en-US" b="0" i="0">
                <a:solidFill>
                  <a:srgbClr val="7B8898"/>
                </a:solidFill>
                <a:effectLst/>
                <a:latin typeface="Mercury SSm A"/>
              </a:rPr>
              <a:t> </a:t>
            </a:r>
            <a:r>
              <a:rPr lang="en-US" b="0" i="0" err="1">
                <a:solidFill>
                  <a:srgbClr val="7B8898"/>
                </a:solidFill>
                <a:effectLst/>
                <a:latin typeface="Mercury SSm A"/>
              </a:rPr>
              <a:t>consequat</a:t>
            </a:r>
            <a:r>
              <a:rPr lang="en-US" b="0" i="0">
                <a:solidFill>
                  <a:srgbClr val="7B8898"/>
                </a:solidFill>
                <a:effectLst/>
                <a:latin typeface="Mercury SSm A"/>
              </a:rPr>
              <a:t>. </a:t>
            </a:r>
            <a:endParaRPr lang="en-US" sz="2400"/>
          </a:p>
        </p:txBody>
      </p:sp>
      <p:sp>
        <p:nvSpPr>
          <p:cNvPr id="11" name="Content Placeholder 9">
            <a:extLst>
              <a:ext uri="{FF2B5EF4-FFF2-40B4-BE49-F238E27FC236}">
                <a16:creationId xmlns:a16="http://schemas.microsoft.com/office/drawing/2014/main" id="{1DD1BE28-316B-4AB8-BA07-317FFFE61392}"/>
              </a:ext>
            </a:extLst>
          </p:cNvPr>
          <p:cNvSpPr>
            <a:spLocks noGrp="1"/>
          </p:cNvSpPr>
          <p:nvPr>
            <p:ph sz="quarter" idx="13" hasCustomPrompt="1"/>
          </p:nvPr>
        </p:nvSpPr>
        <p:spPr>
          <a:xfrm>
            <a:off x="2538059" y="4760806"/>
            <a:ext cx="914400" cy="914400"/>
          </a:xfrm>
          <a:noFill/>
        </p:spPr>
        <p:txBody>
          <a:bodyPr anchor="ctr" anchorCtr="0">
            <a:normAutofit/>
          </a:bodyPr>
          <a:lstStyle>
            <a:lvl1pPr marL="0" indent="0" algn="ctr">
              <a:buNone/>
              <a:defRPr sz="1200"/>
            </a:lvl1pPr>
          </a:lstStyle>
          <a:p>
            <a:pPr lvl="0"/>
            <a:r>
              <a:rPr lang="en-US"/>
              <a:t>image</a:t>
            </a:r>
          </a:p>
        </p:txBody>
      </p:sp>
      <p:sp>
        <p:nvSpPr>
          <p:cNvPr id="12" name="Content Placeholder 9">
            <a:extLst>
              <a:ext uri="{FF2B5EF4-FFF2-40B4-BE49-F238E27FC236}">
                <a16:creationId xmlns:a16="http://schemas.microsoft.com/office/drawing/2014/main" id="{764024D5-3D0B-4ACA-B4F9-6D44823397E0}"/>
              </a:ext>
            </a:extLst>
          </p:cNvPr>
          <p:cNvSpPr>
            <a:spLocks noGrp="1"/>
          </p:cNvSpPr>
          <p:nvPr>
            <p:ph sz="quarter" idx="14" hasCustomPrompt="1"/>
          </p:nvPr>
        </p:nvSpPr>
        <p:spPr>
          <a:xfrm>
            <a:off x="4214802" y="4767950"/>
            <a:ext cx="914400" cy="914400"/>
          </a:xfrm>
          <a:noFill/>
        </p:spPr>
        <p:txBody>
          <a:bodyPr anchor="ctr" anchorCtr="0">
            <a:normAutofit/>
          </a:bodyPr>
          <a:lstStyle>
            <a:lvl1pPr marL="0" indent="0" algn="ctr">
              <a:buNone/>
              <a:defRPr sz="1200"/>
            </a:lvl1pPr>
          </a:lstStyle>
          <a:p>
            <a:pPr lvl="0"/>
            <a:r>
              <a:rPr lang="en-US"/>
              <a:t>image</a:t>
            </a:r>
          </a:p>
        </p:txBody>
      </p:sp>
      <p:sp>
        <p:nvSpPr>
          <p:cNvPr id="13" name="Content Placeholder 9">
            <a:extLst>
              <a:ext uri="{FF2B5EF4-FFF2-40B4-BE49-F238E27FC236}">
                <a16:creationId xmlns:a16="http://schemas.microsoft.com/office/drawing/2014/main" id="{059C491B-34AB-4598-B5B2-23D9596B9BE9}"/>
              </a:ext>
            </a:extLst>
          </p:cNvPr>
          <p:cNvSpPr>
            <a:spLocks noGrp="1"/>
          </p:cNvSpPr>
          <p:nvPr>
            <p:ph sz="quarter" idx="15" hasCustomPrompt="1"/>
          </p:nvPr>
        </p:nvSpPr>
        <p:spPr>
          <a:xfrm>
            <a:off x="861316" y="4760807"/>
            <a:ext cx="914400" cy="914400"/>
          </a:xfrm>
          <a:noFill/>
        </p:spPr>
        <p:txBody>
          <a:bodyPr anchor="ctr" anchorCtr="0">
            <a:normAutofit/>
          </a:bodyPr>
          <a:lstStyle>
            <a:lvl1pPr marL="0" indent="0" algn="ctr">
              <a:buNone/>
              <a:defRPr sz="1200"/>
            </a:lvl1pPr>
          </a:lstStyle>
          <a:p>
            <a:pPr lvl="0"/>
            <a:r>
              <a:rPr lang="en-US"/>
              <a:t>image</a:t>
            </a:r>
          </a:p>
        </p:txBody>
      </p:sp>
      <p:sp>
        <p:nvSpPr>
          <p:cNvPr id="14" name="Text Placeholder 7">
            <a:extLst>
              <a:ext uri="{FF2B5EF4-FFF2-40B4-BE49-F238E27FC236}">
                <a16:creationId xmlns:a16="http://schemas.microsoft.com/office/drawing/2014/main" id="{81434186-97D1-4CDE-AB28-81399412227A}"/>
              </a:ext>
            </a:extLst>
          </p:cNvPr>
          <p:cNvSpPr>
            <a:spLocks noGrp="1"/>
          </p:cNvSpPr>
          <p:nvPr>
            <p:ph type="body" sz="quarter" idx="16" hasCustomPrompt="1"/>
          </p:nvPr>
        </p:nvSpPr>
        <p:spPr>
          <a:xfrm>
            <a:off x="6092347" y="4592808"/>
            <a:ext cx="5662448" cy="1286784"/>
          </a:xfrm>
        </p:spPr>
        <p:txBody>
          <a:bodyPr anchor="ctr">
            <a:normAutofit/>
          </a:bodyPr>
          <a:lstStyle>
            <a:lvl1pPr marL="0" indent="0">
              <a:buFont typeface="Arial" panose="020B0604020202020204" pitchFamily="34" charset="0"/>
              <a:buNone/>
              <a:defRPr lang="en-US" sz="2000" b="0" i="0" smtClean="0">
                <a:solidFill>
                  <a:schemeClr val="tx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2400"/>
              <a:t>Text/caption/info</a:t>
            </a:r>
          </a:p>
        </p:txBody>
      </p:sp>
      <p:cxnSp>
        <p:nvCxnSpPr>
          <p:cNvPr id="20" name="Straight Connector 19">
            <a:extLst>
              <a:ext uri="{FF2B5EF4-FFF2-40B4-BE49-F238E27FC236}">
                <a16:creationId xmlns:a16="http://schemas.microsoft.com/office/drawing/2014/main" id="{FF611119-03E9-49BD-A1F7-572377C33E40}"/>
              </a:ext>
            </a:extLst>
          </p:cNvPr>
          <p:cNvCxnSpPr/>
          <p:nvPr userDrawn="1"/>
        </p:nvCxnSpPr>
        <p:spPr>
          <a:xfrm>
            <a:off x="5897880" y="441435"/>
            <a:ext cx="0" cy="33716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Footer Placeholder 2">
            <a:extLst>
              <a:ext uri="{FF2B5EF4-FFF2-40B4-BE49-F238E27FC236}">
                <a16:creationId xmlns:a16="http://schemas.microsoft.com/office/drawing/2014/main" id="{D66D05CC-E202-4B98-B6CB-EF420161FE22}"/>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21" name="Rectangle 20">
            <a:extLst>
              <a:ext uri="{FF2B5EF4-FFF2-40B4-BE49-F238E27FC236}">
                <a16:creationId xmlns:a16="http://schemas.microsoft.com/office/drawing/2014/main" id="{762815D6-3411-4A24-9A6D-C71BF7BD7857}"/>
              </a:ext>
            </a:extLst>
          </p:cNvPr>
          <p:cNvSpPr/>
          <p:nvPr userDrawn="1"/>
        </p:nvSpPr>
        <p:spPr>
          <a:xfrm>
            <a:off x="0" y="6415801"/>
            <a:ext cx="619626" cy="246221"/>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2399A66-4546-4A12-AD0F-695C84D9823B}"/>
              </a:ext>
            </a:extLst>
          </p:cNvPr>
          <p:cNvSpPr txBox="1"/>
          <p:nvPr userDrawn="1"/>
        </p:nvSpPr>
        <p:spPr>
          <a:xfrm>
            <a:off x="0" y="6415801"/>
            <a:ext cx="543426" cy="246221"/>
          </a:xfrm>
          <a:prstGeom prst="rect">
            <a:avLst/>
          </a:prstGeom>
          <a:solidFill>
            <a:srgbClr val="1061A2"/>
          </a:solidFill>
        </p:spPr>
        <p:txBody>
          <a:bodyPr wrap="square" rtlCol="0">
            <a:spAutoFit/>
          </a:bodyPr>
          <a:lstStyle/>
          <a:p>
            <a:pPr algn="r"/>
            <a:fld id="{F74B1E74-6534-4BBF-ADCE-F475DB71B094}" type="slidenum">
              <a:rPr lang="en-US" sz="1000" smtClean="0">
                <a:solidFill>
                  <a:schemeClr val="bg1"/>
                </a:solidFill>
              </a:rPr>
              <a:pPr algn="r"/>
              <a:t>‹#›</a:t>
            </a:fld>
            <a:endParaRPr lang="en-US" sz="1000">
              <a:solidFill>
                <a:schemeClr val="bg1"/>
              </a:solidFill>
            </a:endParaRPr>
          </a:p>
        </p:txBody>
      </p:sp>
    </p:spTree>
    <p:extLst>
      <p:ext uri="{BB962C8B-B14F-4D97-AF65-F5344CB8AC3E}">
        <p14:creationId xmlns:p14="http://schemas.microsoft.com/office/powerpoint/2010/main" val="1947580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lideIcon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D0C5CB-1A00-4209-8D6F-186A6E3A3E3E}"/>
              </a:ext>
            </a:extLst>
          </p:cNvPr>
          <p:cNvSpPr>
            <a:spLocks noGrp="1"/>
          </p:cNvSpPr>
          <p:nvPr>
            <p:ph type="pic" sz="quarter" idx="11" hasCustomPrompt="1"/>
          </p:nvPr>
        </p:nvSpPr>
        <p:spPr>
          <a:xfrm>
            <a:off x="7455275" y="0"/>
            <a:ext cx="4736725" cy="6858000"/>
          </a:xfrm>
        </p:spPr>
        <p:txBody>
          <a:bodyPr anchor="ctr"/>
          <a:lstStyle>
            <a:lvl1pPr marL="0" indent="0" algn="ctr">
              <a:buNone/>
              <a:defRPr/>
            </a:lvl1pPr>
          </a:lstStyle>
          <a:p>
            <a:r>
              <a:rPr lang="en-US"/>
              <a:t>Photo</a:t>
            </a:r>
          </a:p>
        </p:txBody>
      </p:sp>
      <p:sp>
        <p:nvSpPr>
          <p:cNvPr id="9" name="Text Placeholder 8">
            <a:extLst>
              <a:ext uri="{FF2B5EF4-FFF2-40B4-BE49-F238E27FC236}">
                <a16:creationId xmlns:a16="http://schemas.microsoft.com/office/drawing/2014/main" id="{03920C46-4490-4F0E-90E0-F57ECCDF7404}"/>
              </a:ext>
            </a:extLst>
          </p:cNvPr>
          <p:cNvSpPr>
            <a:spLocks noGrp="1"/>
          </p:cNvSpPr>
          <p:nvPr>
            <p:ph type="body" sz="quarter" idx="12" hasCustomPrompt="1"/>
          </p:nvPr>
        </p:nvSpPr>
        <p:spPr>
          <a:xfrm>
            <a:off x="694442" y="1919796"/>
            <a:ext cx="2616200" cy="365125"/>
          </a:xfrm>
        </p:spPr>
        <p:txBody>
          <a:bodyPr lIns="0" tIns="0" rIns="0" bIns="0" anchor="ctr" anchorCtr="0">
            <a:noAutofit/>
          </a:bodyPr>
          <a:lstStyle>
            <a:lvl1pPr marL="0" indent="0" algn="ctr">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Text Placeholder 10">
            <a:extLst>
              <a:ext uri="{FF2B5EF4-FFF2-40B4-BE49-F238E27FC236}">
                <a16:creationId xmlns:a16="http://schemas.microsoft.com/office/drawing/2014/main" id="{B9CC15F2-41A6-41E9-8B8E-F2E6FA49AB8E}"/>
              </a:ext>
            </a:extLst>
          </p:cNvPr>
          <p:cNvSpPr>
            <a:spLocks noGrp="1"/>
          </p:cNvSpPr>
          <p:nvPr>
            <p:ph type="body" sz="quarter" idx="13" hasCustomPrompt="1"/>
          </p:nvPr>
        </p:nvSpPr>
        <p:spPr>
          <a:xfrm>
            <a:off x="694442" y="2349119"/>
            <a:ext cx="2616200" cy="860425"/>
          </a:xfrm>
        </p:spPr>
        <p:txBody>
          <a:bodyPr lIns="0" tIns="0" rIns="0" bIns="0">
            <a:noAutofit/>
          </a:bodyPr>
          <a:lstStyle>
            <a:lvl1pPr marL="0" indent="0" algn="ctr">
              <a:buNone/>
              <a:defRPr sz="1600">
                <a:solidFill>
                  <a:schemeClr val="bg2">
                    <a:lumMod val="50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22" name="Text Placeholder 8">
            <a:extLst>
              <a:ext uri="{FF2B5EF4-FFF2-40B4-BE49-F238E27FC236}">
                <a16:creationId xmlns:a16="http://schemas.microsoft.com/office/drawing/2014/main" id="{2E2055FA-C76B-486D-AD8C-93ED8D7C1B02}"/>
              </a:ext>
            </a:extLst>
          </p:cNvPr>
          <p:cNvSpPr>
            <a:spLocks noGrp="1"/>
          </p:cNvSpPr>
          <p:nvPr>
            <p:ph type="body" sz="quarter" idx="14" hasCustomPrompt="1"/>
          </p:nvPr>
        </p:nvSpPr>
        <p:spPr>
          <a:xfrm>
            <a:off x="4033739" y="1919796"/>
            <a:ext cx="2616200" cy="365125"/>
          </a:xfrm>
        </p:spPr>
        <p:txBody>
          <a:bodyPr lIns="0" tIns="0" rIns="0" bIns="0" anchor="ctr" anchorCtr="0">
            <a:noAutofit/>
          </a:bodyPr>
          <a:lstStyle>
            <a:lvl1pPr marL="0" indent="0" algn="ctr">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3" name="Text Placeholder 10">
            <a:extLst>
              <a:ext uri="{FF2B5EF4-FFF2-40B4-BE49-F238E27FC236}">
                <a16:creationId xmlns:a16="http://schemas.microsoft.com/office/drawing/2014/main" id="{7C6153CF-7B79-4942-880E-0A31B563974E}"/>
              </a:ext>
            </a:extLst>
          </p:cNvPr>
          <p:cNvSpPr>
            <a:spLocks noGrp="1"/>
          </p:cNvSpPr>
          <p:nvPr>
            <p:ph type="body" sz="quarter" idx="15" hasCustomPrompt="1"/>
          </p:nvPr>
        </p:nvSpPr>
        <p:spPr>
          <a:xfrm>
            <a:off x="4033739" y="2349119"/>
            <a:ext cx="2616200" cy="860425"/>
          </a:xfrm>
        </p:spPr>
        <p:txBody>
          <a:bodyPr lIns="0" tIns="0" rIns="0" bIns="0">
            <a:noAutofit/>
          </a:bodyPr>
          <a:lstStyle>
            <a:lvl1pPr marL="0" indent="0" algn="ctr">
              <a:buNone/>
              <a:defRPr sz="1600">
                <a:solidFill>
                  <a:schemeClr val="bg2">
                    <a:lumMod val="50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25" name="Text Placeholder 8">
            <a:extLst>
              <a:ext uri="{FF2B5EF4-FFF2-40B4-BE49-F238E27FC236}">
                <a16:creationId xmlns:a16="http://schemas.microsoft.com/office/drawing/2014/main" id="{C14ADEEB-9346-42EE-83EF-6FC56F151155}"/>
              </a:ext>
            </a:extLst>
          </p:cNvPr>
          <p:cNvSpPr>
            <a:spLocks noGrp="1"/>
          </p:cNvSpPr>
          <p:nvPr>
            <p:ph type="body" sz="quarter" idx="16" hasCustomPrompt="1"/>
          </p:nvPr>
        </p:nvSpPr>
        <p:spPr>
          <a:xfrm>
            <a:off x="705908" y="4617085"/>
            <a:ext cx="2616200" cy="365125"/>
          </a:xfrm>
        </p:spPr>
        <p:txBody>
          <a:bodyPr lIns="0" tIns="0" rIns="0" bIns="0" anchor="ctr" anchorCtr="0">
            <a:noAutofit/>
          </a:bodyPr>
          <a:lstStyle>
            <a:lvl1pPr marL="0" indent="0" algn="ctr">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6" name="Text Placeholder 10">
            <a:extLst>
              <a:ext uri="{FF2B5EF4-FFF2-40B4-BE49-F238E27FC236}">
                <a16:creationId xmlns:a16="http://schemas.microsoft.com/office/drawing/2014/main" id="{B28483EF-59BC-40C1-A0D0-62747411E0DD}"/>
              </a:ext>
            </a:extLst>
          </p:cNvPr>
          <p:cNvSpPr>
            <a:spLocks noGrp="1"/>
          </p:cNvSpPr>
          <p:nvPr>
            <p:ph type="body" sz="quarter" idx="17" hasCustomPrompt="1"/>
          </p:nvPr>
        </p:nvSpPr>
        <p:spPr>
          <a:xfrm>
            <a:off x="705908" y="5046408"/>
            <a:ext cx="2616200" cy="860425"/>
          </a:xfrm>
        </p:spPr>
        <p:txBody>
          <a:bodyPr lIns="0" tIns="0" rIns="0" bIns="0">
            <a:noAutofit/>
          </a:bodyPr>
          <a:lstStyle>
            <a:lvl1pPr marL="0" indent="0" algn="ctr">
              <a:buNone/>
              <a:defRPr sz="1600">
                <a:solidFill>
                  <a:schemeClr val="bg2">
                    <a:lumMod val="50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28" name="Text Placeholder 8">
            <a:extLst>
              <a:ext uri="{FF2B5EF4-FFF2-40B4-BE49-F238E27FC236}">
                <a16:creationId xmlns:a16="http://schemas.microsoft.com/office/drawing/2014/main" id="{B5A3964B-DF00-4D95-AF1D-DF4D632580EF}"/>
              </a:ext>
            </a:extLst>
          </p:cNvPr>
          <p:cNvSpPr>
            <a:spLocks noGrp="1"/>
          </p:cNvSpPr>
          <p:nvPr>
            <p:ph type="body" sz="quarter" idx="18" hasCustomPrompt="1"/>
          </p:nvPr>
        </p:nvSpPr>
        <p:spPr>
          <a:xfrm>
            <a:off x="4045205" y="4617085"/>
            <a:ext cx="2616200" cy="365125"/>
          </a:xfrm>
        </p:spPr>
        <p:txBody>
          <a:bodyPr lIns="0" tIns="0" rIns="0" bIns="0" anchor="ctr" anchorCtr="0">
            <a:noAutofit/>
          </a:bodyPr>
          <a:lstStyle>
            <a:lvl1pPr marL="0" indent="0" algn="ctr">
              <a:buNone/>
              <a:defRPr sz="2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9" name="Text Placeholder 10">
            <a:extLst>
              <a:ext uri="{FF2B5EF4-FFF2-40B4-BE49-F238E27FC236}">
                <a16:creationId xmlns:a16="http://schemas.microsoft.com/office/drawing/2014/main" id="{3AFEDE35-9219-49C7-8BB9-A8433335EC0E}"/>
              </a:ext>
            </a:extLst>
          </p:cNvPr>
          <p:cNvSpPr>
            <a:spLocks noGrp="1"/>
          </p:cNvSpPr>
          <p:nvPr>
            <p:ph type="body" sz="quarter" idx="19" hasCustomPrompt="1"/>
          </p:nvPr>
        </p:nvSpPr>
        <p:spPr>
          <a:xfrm>
            <a:off x="4045205" y="5046408"/>
            <a:ext cx="2616200" cy="860425"/>
          </a:xfrm>
        </p:spPr>
        <p:txBody>
          <a:bodyPr lIns="0" tIns="0" rIns="0" bIns="0">
            <a:noAutofit/>
          </a:bodyPr>
          <a:lstStyle>
            <a:lvl1pPr marL="0" indent="0" algn="ctr">
              <a:buNone/>
              <a:defRPr sz="1600">
                <a:solidFill>
                  <a:schemeClr val="bg2">
                    <a:lumMod val="50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Short description or paragraph or sentence</a:t>
            </a:r>
          </a:p>
        </p:txBody>
      </p:sp>
      <p:sp>
        <p:nvSpPr>
          <p:cNvPr id="33" name="Picture Placeholder 32">
            <a:extLst>
              <a:ext uri="{FF2B5EF4-FFF2-40B4-BE49-F238E27FC236}">
                <a16:creationId xmlns:a16="http://schemas.microsoft.com/office/drawing/2014/main" id="{1BCDE870-4F09-4CD1-994F-28232133DA46}"/>
              </a:ext>
            </a:extLst>
          </p:cNvPr>
          <p:cNvSpPr>
            <a:spLocks noGrp="1"/>
          </p:cNvSpPr>
          <p:nvPr>
            <p:ph type="pic" sz="quarter" idx="20" hasCustomPrompt="1"/>
          </p:nvPr>
        </p:nvSpPr>
        <p:spPr>
          <a:xfrm>
            <a:off x="1636927" y="901130"/>
            <a:ext cx="731838" cy="731837"/>
          </a:xfrm>
        </p:spPr>
        <p:txBody>
          <a:bodyPr anchor="ctr">
            <a:normAutofit/>
          </a:bodyPr>
          <a:lstStyle>
            <a:lvl1pPr marL="0" indent="0" algn="ctr">
              <a:buNone/>
              <a:defRPr sz="1200"/>
            </a:lvl1pPr>
          </a:lstStyle>
          <a:p>
            <a:r>
              <a:rPr lang="en-US"/>
              <a:t>icon</a:t>
            </a:r>
          </a:p>
        </p:txBody>
      </p:sp>
      <p:sp>
        <p:nvSpPr>
          <p:cNvPr id="34" name="Picture Placeholder 32">
            <a:extLst>
              <a:ext uri="{FF2B5EF4-FFF2-40B4-BE49-F238E27FC236}">
                <a16:creationId xmlns:a16="http://schemas.microsoft.com/office/drawing/2014/main" id="{D96A7308-264D-4B13-B91F-807E327D7781}"/>
              </a:ext>
            </a:extLst>
          </p:cNvPr>
          <p:cNvSpPr>
            <a:spLocks noGrp="1"/>
          </p:cNvSpPr>
          <p:nvPr>
            <p:ph type="pic" sz="quarter" idx="21" hasCustomPrompt="1"/>
          </p:nvPr>
        </p:nvSpPr>
        <p:spPr>
          <a:xfrm>
            <a:off x="4975920" y="904369"/>
            <a:ext cx="731838" cy="731837"/>
          </a:xfrm>
        </p:spPr>
        <p:txBody>
          <a:bodyPr anchor="ctr">
            <a:normAutofit/>
          </a:bodyPr>
          <a:lstStyle>
            <a:lvl1pPr marL="0" indent="0" algn="ctr">
              <a:buNone/>
              <a:defRPr sz="1200"/>
            </a:lvl1pPr>
          </a:lstStyle>
          <a:p>
            <a:r>
              <a:rPr lang="en-US"/>
              <a:t>icon</a:t>
            </a:r>
          </a:p>
        </p:txBody>
      </p:sp>
      <p:sp>
        <p:nvSpPr>
          <p:cNvPr id="35" name="Picture Placeholder 32">
            <a:extLst>
              <a:ext uri="{FF2B5EF4-FFF2-40B4-BE49-F238E27FC236}">
                <a16:creationId xmlns:a16="http://schemas.microsoft.com/office/drawing/2014/main" id="{36AEB139-B3A7-4A7A-A1EA-34091B3958FF}"/>
              </a:ext>
            </a:extLst>
          </p:cNvPr>
          <p:cNvSpPr>
            <a:spLocks noGrp="1"/>
          </p:cNvSpPr>
          <p:nvPr>
            <p:ph type="pic" sz="quarter" idx="22" hasCustomPrompt="1"/>
          </p:nvPr>
        </p:nvSpPr>
        <p:spPr>
          <a:xfrm>
            <a:off x="1648326" y="3582385"/>
            <a:ext cx="731838" cy="731837"/>
          </a:xfrm>
        </p:spPr>
        <p:txBody>
          <a:bodyPr anchor="ctr">
            <a:normAutofit/>
          </a:bodyPr>
          <a:lstStyle>
            <a:lvl1pPr marL="0" indent="0" algn="ctr">
              <a:buNone/>
              <a:defRPr sz="1200"/>
            </a:lvl1pPr>
          </a:lstStyle>
          <a:p>
            <a:r>
              <a:rPr lang="en-US"/>
              <a:t>icon</a:t>
            </a:r>
          </a:p>
        </p:txBody>
      </p:sp>
      <p:sp>
        <p:nvSpPr>
          <p:cNvPr id="36" name="Picture Placeholder 32">
            <a:extLst>
              <a:ext uri="{FF2B5EF4-FFF2-40B4-BE49-F238E27FC236}">
                <a16:creationId xmlns:a16="http://schemas.microsoft.com/office/drawing/2014/main" id="{95965869-93D4-462A-8A60-97F2D271EA49}"/>
              </a:ext>
            </a:extLst>
          </p:cNvPr>
          <p:cNvSpPr>
            <a:spLocks noGrp="1"/>
          </p:cNvSpPr>
          <p:nvPr>
            <p:ph type="pic" sz="quarter" idx="23" hasCustomPrompt="1"/>
          </p:nvPr>
        </p:nvSpPr>
        <p:spPr>
          <a:xfrm>
            <a:off x="4987319" y="3585624"/>
            <a:ext cx="731838" cy="731837"/>
          </a:xfrm>
        </p:spPr>
        <p:txBody>
          <a:bodyPr anchor="ctr">
            <a:normAutofit/>
          </a:bodyPr>
          <a:lstStyle>
            <a:lvl1pPr marL="0" indent="0" algn="ctr">
              <a:buNone/>
              <a:defRPr sz="1200"/>
            </a:lvl1pPr>
          </a:lstStyle>
          <a:p>
            <a:r>
              <a:rPr lang="en-US"/>
              <a:t>icon</a:t>
            </a:r>
          </a:p>
        </p:txBody>
      </p:sp>
      <p:sp>
        <p:nvSpPr>
          <p:cNvPr id="32" name="Footer Placeholder 2">
            <a:extLst>
              <a:ext uri="{FF2B5EF4-FFF2-40B4-BE49-F238E27FC236}">
                <a16:creationId xmlns:a16="http://schemas.microsoft.com/office/drawing/2014/main" id="{49E1BEFE-74A8-400C-8E57-4FABFF975C3F}"/>
              </a:ext>
            </a:extLst>
          </p:cNvPr>
          <p:cNvSpPr>
            <a:spLocks noGrp="1"/>
          </p:cNvSpPr>
          <p:nvPr>
            <p:ph type="ftr" sz="quarter" idx="10"/>
          </p:nvPr>
        </p:nvSpPr>
        <p:spPr>
          <a:xfrm>
            <a:off x="838200" y="6356350"/>
            <a:ext cx="10515600" cy="365125"/>
          </a:xfrm>
        </p:spPr>
        <p:txBody>
          <a:bodyPr/>
          <a:lstStyle>
            <a:lvl1pPr>
              <a:defRPr>
                <a:solidFill>
                  <a:srgbClr val="898989"/>
                </a:solidFill>
              </a:defRPr>
            </a:lvl1pPr>
          </a:lstStyle>
          <a:p>
            <a:r>
              <a:rPr lang="en-US"/>
              <a:t>American Made Challenge   |   Inclusive Energy Innovation Prize</a:t>
            </a:r>
          </a:p>
        </p:txBody>
      </p:sp>
      <p:sp>
        <p:nvSpPr>
          <p:cNvPr id="37" name="Rectangle 36">
            <a:extLst>
              <a:ext uri="{FF2B5EF4-FFF2-40B4-BE49-F238E27FC236}">
                <a16:creationId xmlns:a16="http://schemas.microsoft.com/office/drawing/2014/main" id="{D0FF0CC5-CCE7-4125-B480-14E18356ADB9}"/>
              </a:ext>
            </a:extLst>
          </p:cNvPr>
          <p:cNvSpPr/>
          <p:nvPr userDrawn="1"/>
        </p:nvSpPr>
        <p:spPr>
          <a:xfrm>
            <a:off x="0" y="6415801"/>
            <a:ext cx="619626" cy="24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7A50729-CB2C-4D2E-A251-EF444C1A8583}"/>
              </a:ext>
            </a:extLst>
          </p:cNvPr>
          <p:cNvSpPr txBox="1"/>
          <p:nvPr userDrawn="1"/>
        </p:nvSpPr>
        <p:spPr>
          <a:xfrm>
            <a:off x="0" y="6415801"/>
            <a:ext cx="543426" cy="246221"/>
          </a:xfrm>
          <a:prstGeom prst="rect">
            <a:avLst/>
          </a:prstGeom>
          <a:noFill/>
        </p:spPr>
        <p:txBody>
          <a:bodyPr wrap="square" rtlCol="0">
            <a:spAutoFit/>
          </a:bodyPr>
          <a:lstStyle/>
          <a:p>
            <a:pPr algn="r"/>
            <a:fld id="{F74B1E74-6534-4BBF-ADCE-F475DB71B094}" type="slidenum">
              <a:rPr lang="en-US" sz="1000" smtClean="0">
                <a:solidFill>
                  <a:schemeClr val="tx1"/>
                </a:solidFill>
              </a:rPr>
              <a:pPr algn="r"/>
              <a:t>‹#›</a:t>
            </a:fld>
            <a:endParaRPr lang="en-US" sz="1000">
              <a:solidFill>
                <a:schemeClr val="tx1"/>
              </a:solidFill>
            </a:endParaRPr>
          </a:p>
        </p:txBody>
      </p:sp>
    </p:spTree>
    <p:extLst>
      <p:ext uri="{BB962C8B-B14F-4D97-AF65-F5344CB8AC3E}">
        <p14:creationId xmlns:p14="http://schemas.microsoft.com/office/powerpoint/2010/main" val="418604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BF464-EC7C-406C-B6FE-E913D60FB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2EF610-2437-4818-92D2-70FBE6EB4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97C4716-A0F7-4E12-B577-9FE3CC53B620}"/>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American Made Challenge   |   Inclusive Energy Innovation Prize</a:t>
            </a:r>
          </a:p>
        </p:txBody>
      </p:sp>
    </p:spTree>
    <p:extLst>
      <p:ext uri="{BB962C8B-B14F-4D97-AF65-F5344CB8AC3E}">
        <p14:creationId xmlns:p14="http://schemas.microsoft.com/office/powerpoint/2010/main" val="144564738"/>
      </p:ext>
    </p:extLst>
  </p:cSld>
  <p:clrMap bg1="lt1" tx1="dk1" bg2="lt2" tx2="dk2" accent1="accent1" accent2="accent2" accent3="accent3" accent4="accent4" accent5="accent5" accent6="accent6" hlink="hlink" folHlink="folHlink"/>
  <p:sldLayoutIdLst>
    <p:sldLayoutId id="2147483665" r:id="rId1"/>
    <p:sldLayoutId id="2147483649" r:id="rId2"/>
    <p:sldLayoutId id="2147483661" r:id="rId3"/>
    <p:sldLayoutId id="2147483693" r:id="rId4"/>
    <p:sldLayoutId id="2147483692" r:id="rId5"/>
    <p:sldLayoutId id="2147483672" r:id="rId6"/>
    <p:sldLayoutId id="2147483671" r:id="rId7"/>
    <p:sldLayoutId id="2147483697" r:id="rId8"/>
    <p:sldLayoutId id="2147483674" r:id="rId9"/>
    <p:sldLayoutId id="2147483677" r:id="rId10"/>
    <p:sldLayoutId id="2147483680" r:id="rId11"/>
    <p:sldLayoutId id="2147483678" r:id="rId12"/>
    <p:sldLayoutId id="2147483679" r:id="rId13"/>
    <p:sldLayoutId id="2147483670" r:id="rId14"/>
    <p:sldLayoutId id="2147483675" r:id="rId15"/>
    <p:sldLayoutId id="2147483651" r:id="rId16"/>
    <p:sldLayoutId id="2147483653" r:id="rId17"/>
    <p:sldLayoutId id="2147483668" r:id="rId18"/>
    <p:sldLayoutId id="2147483654" r:id="rId19"/>
    <p:sldLayoutId id="2147483666" r:id="rId20"/>
    <p:sldLayoutId id="2147483667" r:id="rId21"/>
    <p:sldLayoutId id="2147483722" r:id="rId22"/>
    <p:sldLayoutId id="2147483723" r:id="rId23"/>
    <p:sldLayoutId id="2147483724" r:id="rId24"/>
    <p:sldLayoutId id="2147483725" r:id="rId25"/>
  </p:sldLayoutIdLst>
  <p:hf hdr="0" dt="0"/>
  <p:txStyles>
    <p:titleStyle>
      <a:lvl1pPr algn="l" defTabSz="914400" rtl="0" eaLnBrk="1" latinLnBrk="0" hangingPunct="1">
        <a:lnSpc>
          <a:spcPct val="90000"/>
        </a:lnSpc>
        <a:spcBef>
          <a:spcPct val="0"/>
        </a:spcBef>
        <a:buNone/>
        <a:defRPr sz="440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0" name="Rectangle 9"/>
          <p:cNvSpPr/>
          <p:nvPr/>
        </p:nvSpPr>
        <p:spPr>
          <a:xfrm>
            <a:off x="1849920" y="6578601"/>
            <a:ext cx="10342080"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ＭＳ Ｐゴシック" pitchFamily="-106" charset="-128"/>
              <a:cs typeface="ＭＳ Ｐゴシック" pitchFamily="-106" charset="-128"/>
            </a:endParaRPr>
          </a:p>
        </p:txBody>
      </p:sp>
      <p:sp>
        <p:nvSpPr>
          <p:cNvPr id="12" name="Rectangle 11"/>
          <p:cNvSpPr>
            <a:spLocks/>
          </p:cNvSpPr>
          <p:nvPr/>
        </p:nvSpPr>
        <p:spPr>
          <a:xfrm flipH="1">
            <a:off x="0" y="6578601"/>
            <a:ext cx="1849920"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139" y="-25400"/>
            <a:ext cx="11633054"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8593" y="6605588"/>
            <a:ext cx="603407"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342900" marR="0" lvl="0" indent="-342900" algn="ctr" defTabSz="914400" rtl="0" eaLnBrk="1" fontAlgn="auto" latinLnBrk="0" hangingPunct="1">
              <a:lnSpc>
                <a:spcPct val="90000"/>
              </a:lnSpc>
              <a:spcBef>
                <a:spcPct val="20000"/>
              </a:spcBef>
              <a:spcAft>
                <a:spcPts val="0"/>
              </a:spcAft>
              <a:buClrTx/>
              <a:buSzTx/>
              <a:buFont typeface="Arial" charset="0"/>
              <a:buNone/>
              <a:tabLst/>
              <a:defRPr/>
            </a:pPr>
            <a:fld id="{964C6B53-FBBF-5547-9B59-8D6BF7FA2888}" type="slidenum">
              <a:rPr kumimoji="0" lang="en-US" sz="900" b="0" i="0" u="none" strike="noStrike" kern="1200" cap="none" spc="0" normalizeH="0" baseline="0" noProof="0">
                <a:ln>
                  <a:noFill/>
                </a:ln>
                <a:solidFill>
                  <a:srgbClr val="FFFFFF"/>
                </a:solidFill>
                <a:effectLst/>
                <a:uLnTx/>
                <a:uFillTx/>
                <a:latin typeface="Franklin Gothic Book" charset="0"/>
                <a:ea typeface="ＭＳ Ｐゴシック" charset="0"/>
                <a:cs typeface="Arial" charset="0"/>
              </a:rPr>
              <a:pPr marL="342900" marR="0" lvl="0" indent="-342900" algn="ctr" defTabSz="914400" rtl="0" eaLnBrk="1" fontAlgn="auto" latinLnBrk="0" hangingPunct="1">
                <a:lnSpc>
                  <a:spcPct val="90000"/>
                </a:lnSpc>
                <a:spcBef>
                  <a:spcPct val="20000"/>
                </a:spcBef>
                <a:spcAft>
                  <a:spcPts val="0"/>
                </a:spcAft>
                <a:buClrTx/>
                <a:buSzTx/>
                <a:buFont typeface="Arial" charset="0"/>
                <a:buNone/>
                <a:tabLst/>
                <a:defRPr/>
              </a:pPr>
              <a:t>‹#›</a:t>
            </a:fld>
            <a:endParaRPr kumimoji="0" lang="en-US" sz="900" b="0" i="0" u="none" strike="noStrike" kern="1200" cap="none" spc="0" normalizeH="0" baseline="0" noProof="0">
              <a:ln>
                <a:noFill/>
              </a:ln>
              <a:solidFill>
                <a:srgbClr val="FFFFFF"/>
              </a:solidFill>
              <a:effectLst/>
              <a:uLnTx/>
              <a:uFillTx/>
              <a:latin typeface="Franklin Gothic Book" charset="0"/>
              <a:ea typeface="ＭＳ Ｐゴシック" charset="0"/>
              <a:cs typeface="Arial" charset="0"/>
            </a:endParaRPr>
          </a:p>
        </p:txBody>
      </p:sp>
      <p:sp>
        <p:nvSpPr>
          <p:cNvPr id="1032" name="Text Placeholder 8"/>
          <p:cNvSpPr>
            <a:spLocks noGrp="1"/>
          </p:cNvSpPr>
          <p:nvPr>
            <p:ph type="body" idx="1"/>
          </p:nvPr>
        </p:nvSpPr>
        <p:spPr bwMode="auto">
          <a:xfrm>
            <a:off x="481139" y="1047751"/>
            <a:ext cx="10972482"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76" y="6605588"/>
            <a:ext cx="8269695" cy="241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FFFFFF"/>
                </a:solidFill>
                <a:effectLst/>
                <a:uLnTx/>
                <a:uFillTx/>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41383781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hf hdr="0" ftr="0" dt="0"/>
  <p:txStyles>
    <p:titleStyle>
      <a:lvl1pPr algn="l" defTabSz="457200" rtl="0" eaLnBrk="1" fontAlgn="base" hangingPunct="1">
        <a:spcBef>
          <a:spcPct val="0"/>
        </a:spcBef>
        <a:spcAft>
          <a:spcPct val="0"/>
        </a:spcAft>
        <a:defRPr lang="en-US" sz="3300" b="1" kern="1200" dirty="0">
          <a:solidFill>
            <a:srgbClr val="00B9EA"/>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hyperlink" Target="https://www.herox.com/PowerAtSea" TargetMode="External"/><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hyperlink" Target="https://americanmadechallenges.org/challenges/poweratsea/docs/Power-At-Sea-Prize-Rules.pdf"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25.jpe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hyperlink" Target="https://public.govdelivery.com/accounts/USEERE/signup/17667" TargetMode="External"/><Relationship Id="rId3" Type="http://schemas.openxmlformats.org/officeDocument/2006/relationships/hyperlink" Target="http://www.energy.gov/water" TargetMode="External"/><Relationship Id="rId7" Type="http://schemas.openxmlformats.org/officeDocument/2006/relationships/hyperlink" Target="https://public.govdelivery.com/accounts/USEERE/signup/22347"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public.govdelivery.com/accounts/USEERE/signup/22348" TargetMode="External"/><Relationship Id="rId5" Type="http://schemas.openxmlformats.org/officeDocument/2006/relationships/hyperlink" Target="mailto:poweratsea@nrel.gov" TargetMode="External"/><Relationship Id="rId10" Type="http://schemas.openxmlformats.org/officeDocument/2006/relationships/image" Target="../media/image71.svg"/><Relationship Id="rId4" Type="http://schemas.openxmlformats.org/officeDocument/2006/relationships/hyperlink" Target="https://americanmadechallenges.org/challenges/poweratsea" TargetMode="Externa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4.wd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www.herox.com/PowerAtSea/faq#faq-answer-12420"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s://www.herox.com/PowerAtSea/faq#faq-answer-12413" TargetMode="External"/><Relationship Id="rId4" Type="http://schemas.openxmlformats.org/officeDocument/2006/relationships/hyperlink" Target="https://www.herox.com/PowerAtSea/faq#faq-answer-1241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4.svg"/><Relationship Id="rId3" Type="http://schemas.openxmlformats.org/officeDocument/2006/relationships/image" Target="../media/image25.jpeg"/><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11.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7.sv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6.png"/><Relationship Id="rId14" Type="http://schemas.microsoft.com/office/2007/relationships/hdphoto" Target="../media/hdphoto3.wdp"/><Relationship Id="rId22" Type="http://schemas.openxmlformats.org/officeDocument/2006/relationships/image" Target="../media/image48.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924F3-D7BB-455A-932F-D9E573D71ED1}"/>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23" r="-3588"/>
          <a:stretch/>
        </p:blipFill>
        <p:spPr>
          <a:xfrm>
            <a:off x="0" y="-574167"/>
            <a:ext cx="12680575" cy="6858000"/>
          </a:xfrm>
          <a:prstGeom prst="rect">
            <a:avLst/>
          </a:prstGeom>
        </p:spPr>
      </p:pic>
      <p:sp>
        <p:nvSpPr>
          <p:cNvPr id="6" name="Rectangle 5">
            <a:extLst>
              <a:ext uri="{FF2B5EF4-FFF2-40B4-BE49-F238E27FC236}">
                <a16:creationId xmlns:a16="http://schemas.microsoft.com/office/drawing/2014/main" id="{71B9A9F9-3AF4-41A6-AB21-D6B91413EFF6}"/>
              </a:ext>
            </a:extLst>
          </p:cNvPr>
          <p:cNvSpPr/>
          <p:nvPr/>
        </p:nvSpPr>
        <p:spPr>
          <a:xfrm>
            <a:off x="0" y="5819775"/>
            <a:ext cx="12192000" cy="1038225"/>
          </a:xfrm>
          <a:prstGeom prst="rect">
            <a:avLst/>
          </a:prstGeom>
          <a:solidFill>
            <a:srgbClr val="106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49B17A-E138-43E7-8AAB-2C5E3823072D}"/>
              </a:ext>
            </a:extLst>
          </p:cNvPr>
          <p:cNvSpPr>
            <a:spLocks noGrp="1"/>
          </p:cNvSpPr>
          <p:nvPr>
            <p:ph type="title"/>
          </p:nvPr>
        </p:nvSpPr>
        <p:spPr>
          <a:xfrm>
            <a:off x="516252" y="5817364"/>
            <a:ext cx="11159498" cy="1038225"/>
          </a:xfrm>
        </p:spPr>
        <p:txBody>
          <a:bodyPr/>
          <a:lstStyle/>
          <a:p>
            <a:pPr algn="ctr"/>
            <a:r>
              <a:rPr lang="en-US" sz="4800">
                <a:latin typeface="Franklin Gothic Medium"/>
                <a:ea typeface="ヒラギノ角ゴ Pro W3"/>
              </a:rPr>
              <a:t>Power at Sea Prize Overview</a:t>
            </a:r>
            <a:endParaRPr lang="en-US" sz="4800"/>
          </a:p>
        </p:txBody>
      </p:sp>
      <p:pic>
        <p:nvPicPr>
          <p:cNvPr id="11" name="Picture 10" descr="A blue text on a black background&#10;&#10;Description automatically generated">
            <a:extLst>
              <a:ext uri="{FF2B5EF4-FFF2-40B4-BE49-F238E27FC236}">
                <a16:creationId xmlns:a16="http://schemas.microsoft.com/office/drawing/2014/main" id="{67504402-58C2-AF1B-1311-EC8039E14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51" y="301653"/>
            <a:ext cx="3901448" cy="957074"/>
          </a:xfrm>
          <a:prstGeom prst="rect">
            <a:avLst/>
          </a:prstGeom>
        </p:spPr>
      </p:pic>
      <p:pic>
        <p:nvPicPr>
          <p:cNvPr id="13" name="Picture 12" descr="A blue text on a black background&#10;&#10;Description automatically generated">
            <a:extLst>
              <a:ext uri="{FF2B5EF4-FFF2-40B4-BE49-F238E27FC236}">
                <a16:creationId xmlns:a16="http://schemas.microsoft.com/office/drawing/2014/main" id="{DB773034-2022-2D3E-630B-78383BD4A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906" y="218311"/>
            <a:ext cx="1386843" cy="1258827"/>
          </a:xfrm>
          <a:prstGeom prst="rect">
            <a:avLst/>
          </a:prstGeom>
        </p:spPr>
      </p:pic>
      <p:sp>
        <p:nvSpPr>
          <p:cNvPr id="3" name="TextBox 2">
            <a:extLst>
              <a:ext uri="{FF2B5EF4-FFF2-40B4-BE49-F238E27FC236}">
                <a16:creationId xmlns:a16="http://schemas.microsoft.com/office/drawing/2014/main" id="{6971C2D1-B38A-6BD4-4AE1-DF3716FE6A40}"/>
              </a:ext>
            </a:extLst>
          </p:cNvPr>
          <p:cNvSpPr txBox="1"/>
          <p:nvPr/>
        </p:nvSpPr>
        <p:spPr>
          <a:xfrm>
            <a:off x="9033232" y="5459900"/>
            <a:ext cx="3898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Webinar November 29, 2023</a:t>
            </a:r>
          </a:p>
        </p:txBody>
      </p:sp>
      <p:pic>
        <p:nvPicPr>
          <p:cNvPr id="7" name="Picture 2" descr="New_DOE_Logo_Emblem_Only | Alternate E Source Smart Sensors for Risk ...">
            <a:extLst>
              <a:ext uri="{FF2B5EF4-FFF2-40B4-BE49-F238E27FC236}">
                <a16:creationId xmlns:a16="http://schemas.microsoft.com/office/drawing/2014/main" id="{F5880AEE-725B-12B3-946D-94FB71EB31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1656" y="1473810"/>
            <a:ext cx="998777" cy="9937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bout the NOAA emblem and logo | National Oceanic and ...">
            <a:extLst>
              <a:ext uri="{FF2B5EF4-FFF2-40B4-BE49-F238E27FC236}">
                <a16:creationId xmlns:a16="http://schemas.microsoft.com/office/drawing/2014/main" id="{1D2C974F-7C74-2F34-EA8B-860F20E43846}"/>
              </a:ext>
            </a:extLst>
          </p:cNvPr>
          <p:cNvPicPr>
            <a:picLocks noChangeAspect="1"/>
          </p:cNvPicPr>
          <p:nvPr/>
        </p:nvPicPr>
        <p:blipFill>
          <a:blip r:embed="rId7"/>
          <a:stretch>
            <a:fillRect/>
          </a:stretch>
        </p:blipFill>
        <p:spPr>
          <a:xfrm>
            <a:off x="10458450" y="2552700"/>
            <a:ext cx="1047750" cy="1047750"/>
          </a:xfrm>
          <a:prstGeom prst="rect">
            <a:avLst/>
          </a:prstGeom>
        </p:spPr>
      </p:pic>
    </p:spTree>
    <p:extLst>
      <p:ext uri="{BB962C8B-B14F-4D97-AF65-F5344CB8AC3E}">
        <p14:creationId xmlns:p14="http://schemas.microsoft.com/office/powerpoint/2010/main" val="121455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CFEAC82-3A50-D7B0-B1EA-7CCE29C6A7A2}"/>
              </a:ext>
            </a:extLst>
          </p:cNvPr>
          <p:cNvPicPr>
            <a:picLocks noChangeAspect="1"/>
          </p:cNvPicPr>
          <p:nvPr/>
        </p:nvPicPr>
        <p:blipFill>
          <a:blip r:embed="rId3"/>
          <a:stretch>
            <a:fillRect/>
          </a:stretch>
        </p:blipFill>
        <p:spPr>
          <a:xfrm>
            <a:off x="0" y="0"/>
            <a:ext cx="12201734" cy="6858000"/>
          </a:xfrm>
          <a:prstGeom prst="rect">
            <a:avLst/>
          </a:prstGeom>
        </p:spPr>
      </p:pic>
      <p:sp>
        <p:nvSpPr>
          <p:cNvPr id="4" name="Footer Placeholder 3">
            <a:extLst>
              <a:ext uri="{FF2B5EF4-FFF2-40B4-BE49-F238E27FC236}">
                <a16:creationId xmlns:a16="http://schemas.microsoft.com/office/drawing/2014/main" id="{5EEEFAC4-F0A5-B09C-416B-CDAAA66D6B3E}"/>
              </a:ext>
            </a:extLst>
          </p:cNvPr>
          <p:cNvSpPr>
            <a:spLocks noGrp="1"/>
          </p:cNvSpPr>
          <p:nvPr>
            <p:ph type="ftr" sz="quarter" idx="10"/>
          </p:nvPr>
        </p:nvSpPr>
        <p:spPr/>
        <p:txBody>
          <a:bodyPr/>
          <a:lstStyle/>
          <a:p>
            <a:r>
              <a:rPr lang="en-US"/>
              <a:t>American Made Challenge   |   Power at Sea Prize</a:t>
            </a:r>
          </a:p>
        </p:txBody>
      </p:sp>
      <p:pic>
        <p:nvPicPr>
          <p:cNvPr id="6" name="Picture 5">
            <a:extLst>
              <a:ext uri="{FF2B5EF4-FFF2-40B4-BE49-F238E27FC236}">
                <a16:creationId xmlns:a16="http://schemas.microsoft.com/office/drawing/2014/main" id="{94C7F74D-C502-6835-AE92-5F7AB052B7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07" b="61252" l="27349" r="74322">
                        <a14:foregroundMark x1="50731" y1="19973" x2="50731" y2="19973"/>
                        <a14:foregroundMark x1="74530" y1="41545" x2="74530" y2="41545"/>
                        <a14:foregroundMark x1="27557" y1="43276" x2="27557" y2="43276"/>
                        <a14:foregroundMark x1="54906" y1="61252" x2="54906" y2="61252"/>
                      </a14:backgroundRemoval>
                    </a14:imgEffect>
                  </a14:imgLayer>
                </a14:imgProps>
              </a:ext>
            </a:extLst>
          </a:blip>
          <a:srcRect l="22036" t="18179" r="21610" b="36249"/>
          <a:stretch/>
        </p:blipFill>
        <p:spPr>
          <a:xfrm>
            <a:off x="8669725" y="338159"/>
            <a:ext cx="1438116" cy="1752019"/>
          </a:xfrm>
          <a:prstGeom prst="rect">
            <a:avLst/>
          </a:prstGeom>
          <a:ln>
            <a:noFill/>
          </a:ln>
        </p:spPr>
      </p:pic>
    </p:spTree>
    <p:extLst>
      <p:ext uri="{BB962C8B-B14F-4D97-AF65-F5344CB8AC3E}">
        <p14:creationId xmlns:p14="http://schemas.microsoft.com/office/powerpoint/2010/main" val="21533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2CF3442-29D1-F6F4-9822-D5F31D40D40A}"/>
              </a:ext>
            </a:extLst>
          </p:cNvPr>
          <p:cNvPicPr>
            <a:picLocks noChangeAspect="1"/>
          </p:cNvPicPr>
          <p:nvPr/>
        </p:nvPicPr>
        <p:blipFill>
          <a:blip r:embed="rId3"/>
          <a:stretch>
            <a:fillRect/>
          </a:stretch>
        </p:blipFill>
        <p:spPr>
          <a:xfrm>
            <a:off x="0" y="0"/>
            <a:ext cx="12191999" cy="6858000"/>
          </a:xfrm>
          <a:prstGeom prst="rect">
            <a:avLst/>
          </a:prstGeom>
        </p:spPr>
      </p:pic>
      <p:sp>
        <p:nvSpPr>
          <p:cNvPr id="4" name="Footer Placeholder 3">
            <a:extLst>
              <a:ext uri="{FF2B5EF4-FFF2-40B4-BE49-F238E27FC236}">
                <a16:creationId xmlns:a16="http://schemas.microsoft.com/office/drawing/2014/main" id="{5EEEFAC4-F0A5-B09C-416B-CDAAA66D6B3E}"/>
              </a:ext>
            </a:extLst>
          </p:cNvPr>
          <p:cNvSpPr>
            <a:spLocks noGrp="1"/>
          </p:cNvSpPr>
          <p:nvPr>
            <p:ph type="ftr" sz="quarter" idx="10"/>
          </p:nvPr>
        </p:nvSpPr>
        <p:spPr/>
        <p:txBody>
          <a:bodyPr/>
          <a:lstStyle/>
          <a:p>
            <a:r>
              <a:rPr lang="en-US"/>
              <a:t>American Made Challenge   |   Power at Sea Prize</a:t>
            </a:r>
          </a:p>
        </p:txBody>
      </p:sp>
      <p:pic>
        <p:nvPicPr>
          <p:cNvPr id="6" name="Picture 5">
            <a:extLst>
              <a:ext uri="{FF2B5EF4-FFF2-40B4-BE49-F238E27FC236}">
                <a16:creationId xmlns:a16="http://schemas.microsoft.com/office/drawing/2014/main" id="{94C7F74D-C502-6835-AE92-5F7AB052B7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07" b="61252" l="27349" r="74322">
                        <a14:foregroundMark x1="50731" y1="19973" x2="50731" y2="19973"/>
                        <a14:foregroundMark x1="74530" y1="41545" x2="74530" y2="41545"/>
                        <a14:foregroundMark x1="27557" y1="43276" x2="27557" y2="43276"/>
                        <a14:foregroundMark x1="54906" y1="61252" x2="54906" y2="61252"/>
                      </a14:backgroundRemoval>
                    </a14:imgEffect>
                  </a14:imgLayer>
                </a14:imgProps>
              </a:ext>
            </a:extLst>
          </a:blip>
          <a:srcRect l="22036" t="18179" r="21610" b="36249"/>
          <a:stretch/>
        </p:blipFill>
        <p:spPr>
          <a:xfrm>
            <a:off x="8669725" y="338159"/>
            <a:ext cx="1438116" cy="1752019"/>
          </a:xfrm>
          <a:prstGeom prst="rect">
            <a:avLst/>
          </a:prstGeom>
          <a:ln>
            <a:noFill/>
          </a:ln>
        </p:spPr>
      </p:pic>
    </p:spTree>
    <p:extLst>
      <p:ext uri="{BB962C8B-B14F-4D97-AF65-F5344CB8AC3E}">
        <p14:creationId xmlns:p14="http://schemas.microsoft.com/office/powerpoint/2010/main" val="1314718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ent Placeholder 2">
            <a:extLst>
              <a:ext uri="{FF2B5EF4-FFF2-40B4-BE49-F238E27FC236}">
                <a16:creationId xmlns:a16="http://schemas.microsoft.com/office/drawing/2014/main" id="{360A7358-CB5F-8E1B-D754-AB0C96B016BF}"/>
              </a:ext>
            </a:extLst>
          </p:cNvPr>
          <p:cNvSpPr txBox="1">
            <a:spLocks/>
          </p:cNvSpPr>
          <p:nvPr/>
        </p:nvSpPr>
        <p:spPr>
          <a:xfrm>
            <a:off x="310794" y="760223"/>
            <a:ext cx="5517519" cy="5505627"/>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00">
                <a:solidFill>
                  <a:schemeClr val="bg2"/>
                </a:solidFill>
              </a:rPr>
              <a:t>Competitors must propose a tangible system, subsystem, or component that receives </a:t>
            </a:r>
            <a:r>
              <a:rPr lang="en-US" sz="1900" b="1">
                <a:solidFill>
                  <a:schemeClr val="bg2"/>
                </a:solidFill>
              </a:rPr>
              <a:t>more than or equal to 50% of energy needs</a:t>
            </a:r>
            <a:r>
              <a:rPr lang="en-US" sz="1900">
                <a:solidFill>
                  <a:schemeClr val="bg2"/>
                </a:solidFill>
              </a:rPr>
              <a:t> from one of the following marine energy resources: wave, tidal, ocean current, river, salinity gradients, or thermal gradients to power systems at sea.</a:t>
            </a:r>
          </a:p>
          <a:p>
            <a:endParaRPr lang="en-US" sz="1900">
              <a:solidFill>
                <a:schemeClr val="bg2"/>
              </a:solidFill>
              <a:ea typeface="+mn-lt"/>
            </a:endParaRPr>
          </a:p>
          <a:p>
            <a:endParaRPr lang="en-US" sz="1900">
              <a:solidFill>
                <a:schemeClr val="bg2"/>
              </a:solidFill>
              <a:ea typeface="+mn-lt"/>
            </a:endParaRPr>
          </a:p>
          <a:p>
            <a:r>
              <a:rPr lang="en-US" sz="1900">
                <a:solidFill>
                  <a:schemeClr val="bg2"/>
                </a:solidFill>
                <a:ea typeface="+mn-lt"/>
              </a:rPr>
              <a:t>Competitors will be required to choose one challenge area to address from the following list of specific </a:t>
            </a:r>
            <a:r>
              <a:rPr lang="en-US" sz="1900" b="1">
                <a:solidFill>
                  <a:schemeClr val="bg2"/>
                </a:solidFill>
                <a:ea typeface="+mn-lt"/>
              </a:rPr>
              <a:t>blue economy integration challenges</a:t>
            </a:r>
            <a:r>
              <a:rPr lang="en-US" sz="1900">
                <a:solidFill>
                  <a:schemeClr val="bg2"/>
                </a:solidFill>
                <a:ea typeface="+mn-lt"/>
              </a:rPr>
              <a:t> (listed in alphabetical order) that can be addressed in the marine energy concepts submitted to this prize (on next slide).</a:t>
            </a:r>
          </a:p>
        </p:txBody>
      </p:sp>
      <p:pic>
        <p:nvPicPr>
          <p:cNvPr id="6" name="Picture Placeholder 21">
            <a:extLst>
              <a:ext uri="{FF2B5EF4-FFF2-40B4-BE49-F238E27FC236}">
                <a16:creationId xmlns:a16="http://schemas.microsoft.com/office/drawing/2014/main" id="{AFE60AA8-948C-33C8-D8E8-1A45733C4A29}"/>
              </a:ext>
            </a:extLst>
          </p:cNvPr>
          <p:cNvPicPr>
            <a:picLocks noChangeAspect="1"/>
          </p:cNvPicPr>
          <p:nvPr/>
        </p:nvPicPr>
        <p:blipFill rotWithShape="1">
          <a:blip r:embed="rId3">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30" name="Footer Placeholder 2">
            <a:extLst>
              <a:ext uri="{FF2B5EF4-FFF2-40B4-BE49-F238E27FC236}">
                <a16:creationId xmlns:a16="http://schemas.microsoft.com/office/drawing/2014/main" id="{1264969D-1BEC-EE77-F0BF-96FC599DB5CD}"/>
              </a:ext>
            </a:extLst>
          </p:cNvPr>
          <p:cNvSpPr>
            <a:spLocks noGrp="1"/>
          </p:cNvSpPr>
          <p:nvPr>
            <p:ph type="ftr" sz="quarter" idx="10"/>
          </p:nvPr>
        </p:nvSpPr>
        <p:spPr/>
        <p:txBody>
          <a:bodyPr/>
          <a:lstStyle/>
          <a:p>
            <a:r>
              <a:rPr lang="en-US"/>
              <a:t>American Made Challenge   |   Power at Sea Prize</a:t>
            </a:r>
          </a:p>
        </p:txBody>
      </p:sp>
      <p:sp>
        <p:nvSpPr>
          <p:cNvPr id="69" name="Title 1">
            <a:extLst>
              <a:ext uri="{FF2B5EF4-FFF2-40B4-BE49-F238E27FC236}">
                <a16:creationId xmlns:a16="http://schemas.microsoft.com/office/drawing/2014/main" id="{5D9D55CE-2318-7A04-6CA0-1204B211E679}"/>
              </a:ext>
            </a:extLst>
          </p:cNvPr>
          <p:cNvSpPr txBox="1">
            <a:spLocks/>
          </p:cNvSpPr>
          <p:nvPr/>
        </p:nvSpPr>
        <p:spPr>
          <a:xfrm>
            <a:off x="-252" y="-47704"/>
            <a:ext cx="12191999" cy="861741"/>
          </a:xfrm>
          <a:prstGeom prst="rect">
            <a:avLst/>
          </a:prstGeom>
        </p:spPr>
        <p:txBody>
          <a:bodyPr vert="horz" lIns="91440" tIns="45720" rIns="91440" bIns="45720" rtlCol="0" anchor="ctr">
            <a:normAutofit/>
          </a:bodyPr>
          <a:lstStyle>
            <a:lvl1pPr algn="l" defTabSz="914400" rtl="0" eaLnBrk="1" latinLnBrk="0" hangingPunct="1">
              <a:lnSpc>
                <a:spcPts val="3600"/>
              </a:lnSpc>
              <a:spcBef>
                <a:spcPct val="0"/>
              </a:spcBef>
              <a:buNone/>
              <a:defRPr sz="3600" b="1" i="0" kern="1200" cap="none" baseline="0">
                <a:solidFill>
                  <a:schemeClr val="tx1"/>
                </a:solidFill>
                <a:latin typeface="Franklin Gothic Book" panose="020B0503020102020204" pitchFamily="34" charset="0"/>
                <a:ea typeface="+mj-ea"/>
                <a:cs typeface="+mj-cs"/>
              </a:defRPr>
            </a:lvl1pPr>
          </a:lstStyle>
          <a:p>
            <a:endParaRPr lang="en-US">
              <a:ea typeface="ヒラギノ角ゴ Pro W3"/>
            </a:endParaRPr>
          </a:p>
        </p:txBody>
      </p:sp>
      <p:pic>
        <p:nvPicPr>
          <p:cNvPr id="4" name="Picture 3">
            <a:extLst>
              <a:ext uri="{FF2B5EF4-FFF2-40B4-BE49-F238E27FC236}">
                <a16:creationId xmlns:a16="http://schemas.microsoft.com/office/drawing/2014/main" id="{3D4B8E38-C683-FAD1-6BF8-A32DD8139932}"/>
              </a:ext>
            </a:extLst>
          </p:cNvPr>
          <p:cNvPicPr>
            <a:picLocks noChangeAspect="1"/>
          </p:cNvPicPr>
          <p:nvPr/>
        </p:nvPicPr>
        <p:blipFill>
          <a:blip r:embed="rId4"/>
          <a:stretch>
            <a:fillRect/>
          </a:stretch>
        </p:blipFill>
        <p:spPr>
          <a:xfrm>
            <a:off x="6179115" y="994105"/>
            <a:ext cx="5912078" cy="4869790"/>
          </a:xfrm>
          <a:prstGeom prst="rect">
            <a:avLst/>
          </a:prstGeom>
        </p:spPr>
      </p:pic>
      <p:sp>
        <p:nvSpPr>
          <p:cNvPr id="5" name="TextBox 4">
            <a:extLst>
              <a:ext uri="{FF2B5EF4-FFF2-40B4-BE49-F238E27FC236}">
                <a16:creationId xmlns:a16="http://schemas.microsoft.com/office/drawing/2014/main" id="{91ECF27A-AF64-DCDF-D7B6-F84565216C5C}"/>
              </a:ext>
            </a:extLst>
          </p:cNvPr>
          <p:cNvSpPr txBox="1"/>
          <p:nvPr/>
        </p:nvSpPr>
        <p:spPr>
          <a:xfrm>
            <a:off x="6533920" y="5941768"/>
            <a:ext cx="5517517" cy="738664"/>
          </a:xfrm>
          <a:prstGeom prst="rect">
            <a:avLst/>
          </a:prstGeom>
          <a:noFill/>
        </p:spPr>
        <p:txBody>
          <a:bodyPr wrap="square">
            <a:spAutoFit/>
          </a:bodyPr>
          <a:lstStyle/>
          <a:p>
            <a:pPr algn="ctr"/>
            <a:r>
              <a:rPr lang="en-US" sz="1400">
                <a:solidFill>
                  <a:schemeClr val="bg2">
                    <a:lumMod val="25000"/>
                  </a:schemeClr>
                </a:solidFill>
                <a:ea typeface="+mn-lt"/>
              </a:rPr>
              <a:t>This table defines applications that could use power at sea. </a:t>
            </a:r>
          </a:p>
          <a:p>
            <a:pPr algn="ctr"/>
            <a:r>
              <a:rPr lang="en-US" sz="1400" b="1">
                <a:solidFill>
                  <a:schemeClr val="bg2">
                    <a:lumMod val="25000"/>
                  </a:schemeClr>
                </a:solidFill>
                <a:ea typeface="+mn-lt"/>
              </a:rPr>
              <a:t>Applicants must identify</a:t>
            </a:r>
            <a:r>
              <a:rPr lang="en-US" sz="1400">
                <a:solidFill>
                  <a:schemeClr val="bg2">
                    <a:lumMod val="25000"/>
                  </a:schemeClr>
                </a:solidFill>
                <a:ea typeface="+mn-lt"/>
              </a:rPr>
              <a:t> one of these examples or another application in their proposal. </a:t>
            </a:r>
          </a:p>
        </p:txBody>
      </p:sp>
      <p:sp>
        <p:nvSpPr>
          <p:cNvPr id="8" name="Title 1">
            <a:extLst>
              <a:ext uri="{FF2B5EF4-FFF2-40B4-BE49-F238E27FC236}">
                <a16:creationId xmlns:a16="http://schemas.microsoft.com/office/drawing/2014/main" id="{E0355EEC-5309-F00C-6965-A6FF7C83046A}"/>
              </a:ext>
            </a:extLst>
          </p:cNvPr>
          <p:cNvSpPr txBox="1">
            <a:spLocks/>
          </p:cNvSpPr>
          <p:nvPr/>
        </p:nvSpPr>
        <p:spPr>
          <a:xfrm>
            <a:off x="63237" y="-41674"/>
            <a:ext cx="12191999" cy="8617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Franklin Gothic Book" panose="020B0503020102020204" pitchFamily="34" charset="0"/>
                <a:ea typeface="+mj-ea"/>
                <a:cs typeface="+mj-cs"/>
              </a:defRPr>
            </a:lvl1pPr>
          </a:lstStyle>
          <a:p>
            <a:r>
              <a:rPr lang="en-AU" sz="4400" b="1">
                <a:solidFill>
                  <a:schemeClr val="bg1"/>
                </a:solidFill>
                <a:latin typeface="Franklin Gothic Book"/>
                <a:ea typeface="ヒラギノ角ゴ Pro W3"/>
              </a:rPr>
              <a:t>Blue Economy Applications</a:t>
            </a:r>
            <a:endParaRPr lang="en-US" sz="4400" b="1">
              <a:solidFill>
                <a:schemeClr val="bg1"/>
              </a:solidFill>
              <a:ea typeface="ヒラギノ角ゴ Pro W3"/>
            </a:endParaRPr>
          </a:p>
        </p:txBody>
      </p:sp>
    </p:spTree>
    <p:extLst>
      <p:ext uri="{BB962C8B-B14F-4D97-AF65-F5344CB8AC3E}">
        <p14:creationId xmlns:p14="http://schemas.microsoft.com/office/powerpoint/2010/main" val="80888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AC95-0FAA-3FE6-753A-9AC7286AA6E3}"/>
              </a:ext>
            </a:extLst>
          </p:cNvPr>
          <p:cNvSpPr>
            <a:spLocks noGrp="1"/>
          </p:cNvSpPr>
          <p:nvPr>
            <p:ph type="title"/>
          </p:nvPr>
        </p:nvSpPr>
        <p:spPr/>
        <p:txBody>
          <a:bodyPr/>
          <a:lstStyle/>
          <a:p>
            <a:pPr algn="l"/>
            <a:r>
              <a:rPr lang="en-AU" b="1">
                <a:solidFill>
                  <a:schemeClr val="bg1"/>
                </a:solidFill>
                <a:latin typeface="Franklin Gothic Book"/>
                <a:ea typeface="ヒラギノ角ゴ Pro W3"/>
              </a:rPr>
              <a:t>Blue Economy Integration Challenge Areas</a:t>
            </a:r>
            <a:endParaRPr lang="en-US" b="1">
              <a:solidFill>
                <a:schemeClr val="bg1"/>
              </a:solidFill>
              <a:ea typeface="ヒラギノ角ゴ Pro W3"/>
            </a:endParaRPr>
          </a:p>
        </p:txBody>
      </p:sp>
      <p:graphicFrame>
        <p:nvGraphicFramePr>
          <p:cNvPr id="14" name="Table 13">
            <a:extLst>
              <a:ext uri="{FF2B5EF4-FFF2-40B4-BE49-F238E27FC236}">
                <a16:creationId xmlns:a16="http://schemas.microsoft.com/office/drawing/2014/main" id="{D460B7FE-A40C-09D5-E78D-BCED7E39C02C}"/>
              </a:ext>
            </a:extLst>
          </p:cNvPr>
          <p:cNvGraphicFramePr>
            <a:graphicFrameLocks noGrp="1"/>
          </p:cNvGraphicFramePr>
          <p:nvPr>
            <p:extLst>
              <p:ext uri="{D42A27DB-BD31-4B8C-83A1-F6EECF244321}">
                <p14:modId xmlns:p14="http://schemas.microsoft.com/office/powerpoint/2010/main" val="3964749083"/>
              </p:ext>
            </p:extLst>
          </p:nvPr>
        </p:nvGraphicFramePr>
        <p:xfrm>
          <a:off x="684719" y="1040041"/>
          <a:ext cx="10822562" cy="5428344"/>
        </p:xfrm>
        <a:graphic>
          <a:graphicData uri="http://schemas.openxmlformats.org/drawingml/2006/table">
            <a:tbl>
              <a:tblPr firstRow="1" bandRow="1">
                <a:tableStyleId>{5C22544A-7EE6-4342-B048-85BDC9FD1C3A}</a:tableStyleId>
              </a:tblPr>
              <a:tblGrid>
                <a:gridCol w="2505814">
                  <a:extLst>
                    <a:ext uri="{9D8B030D-6E8A-4147-A177-3AD203B41FA5}">
                      <a16:colId xmlns:a16="http://schemas.microsoft.com/office/drawing/2014/main" val="3087742916"/>
                    </a:ext>
                  </a:extLst>
                </a:gridCol>
                <a:gridCol w="8316748">
                  <a:extLst>
                    <a:ext uri="{9D8B030D-6E8A-4147-A177-3AD203B41FA5}">
                      <a16:colId xmlns:a16="http://schemas.microsoft.com/office/drawing/2014/main" val="654348114"/>
                    </a:ext>
                  </a:extLst>
                </a:gridCol>
              </a:tblGrid>
              <a:tr h="650892">
                <a:tc>
                  <a:txBody>
                    <a:bodyPr/>
                    <a:lstStyle/>
                    <a:p>
                      <a:pPr algn="r" rtl="0" fontAlgn="base"/>
                      <a:r>
                        <a:rPr lang="en-US" sz="1600" b="1">
                          <a:solidFill>
                            <a:schemeClr val="accent1">
                              <a:lumMod val="75000"/>
                            </a:schemeClr>
                          </a:solidFill>
                          <a:effectLst/>
                          <a:latin typeface="Franklin Gothic Book"/>
                        </a:rPr>
                        <a:t>Access</a:t>
                      </a:r>
                    </a:p>
                  </a:txBody>
                  <a:tcPr>
                    <a:lnL>
                      <a:noFill/>
                    </a:lnL>
                    <a:lnR w="9525" cap="flat" cmpd="sng" algn="ctr">
                      <a:solidFill>
                        <a:srgbClr val="F4F7FC"/>
                      </a:solidFill>
                      <a:prstDash val="solid"/>
                      <a:round/>
                      <a:headEnd type="none" w="med" len="med"/>
                      <a:tailEnd type="none" w="med" len="med"/>
                    </a:lnR>
                    <a:lnT>
                      <a:noFill/>
                    </a:lnT>
                    <a:lnB w="9525" cap="flat" cmpd="sng" algn="ctr">
                      <a:solidFill>
                        <a:srgbClr val="F4F7FC"/>
                      </a:solidFill>
                      <a:prstDash val="solid"/>
                      <a:round/>
                      <a:headEnd type="none" w="med" len="med"/>
                      <a:tailEnd type="none" w="med" len="med"/>
                    </a:lnB>
                    <a:solidFill>
                      <a:schemeClr val="bg2">
                        <a:lumMod val="90000"/>
                      </a:schemeClr>
                    </a:solidFill>
                  </a:tcPr>
                </a:tc>
                <a:tc>
                  <a:txBody>
                    <a:bodyPr/>
                    <a:lstStyle/>
                    <a:p>
                      <a:pPr lvl="0" rtl="0">
                        <a:buNone/>
                      </a:pPr>
                      <a:r>
                        <a:rPr lang="en-US" sz="1600" b="1" i="1">
                          <a:solidFill>
                            <a:schemeClr val="accent1">
                              <a:lumMod val="75000"/>
                            </a:schemeClr>
                          </a:solidFill>
                          <a:effectLst/>
                          <a:latin typeface="Franklin Gothic Book"/>
                        </a:rPr>
                        <a:t>How does your marine energy solution help to reduce the high cost or limited opportunities for service, maintenance, and/or intervention for at-sea blue economy applications?</a:t>
                      </a:r>
                    </a:p>
                  </a:txBody>
                  <a:tcPr>
                    <a:lnL w="9525" cap="flat" cmpd="sng" algn="ctr">
                      <a:solidFill>
                        <a:srgbClr val="F4F7FC"/>
                      </a:solidFill>
                      <a:prstDash val="solid"/>
                      <a:round/>
                      <a:headEnd type="none" w="med" len="med"/>
                      <a:tailEnd type="none" w="med" len="med"/>
                    </a:lnL>
                    <a:lnR>
                      <a:noFill/>
                    </a:lnR>
                    <a:lnT>
                      <a:noFill/>
                    </a:lnT>
                    <a:lnB w="9525" cap="flat" cmpd="sng" algn="ctr">
                      <a:solidFill>
                        <a:srgbClr val="F4F7FC"/>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007777172"/>
                  </a:ext>
                </a:extLst>
              </a:tr>
              <a:tr h="616226">
                <a:tc>
                  <a:txBody>
                    <a:bodyPr/>
                    <a:lstStyle/>
                    <a:p>
                      <a:pPr algn="r" rtl="0" fontAlgn="base"/>
                      <a:r>
                        <a:rPr lang="en-US" sz="1600" b="1">
                          <a:solidFill>
                            <a:schemeClr val="accent1">
                              <a:lumMod val="75000"/>
                            </a:schemeClr>
                          </a:solidFill>
                          <a:effectLst/>
                          <a:latin typeface="Franklin Gothic Book"/>
                        </a:rPr>
                        <a:t>Deployment Duration</a:t>
                      </a:r>
                    </a:p>
                  </a:txBody>
                  <a:tcPr>
                    <a:lnL>
                      <a:noFill/>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1">
                        <a:lumMod val="95000"/>
                      </a:schemeClr>
                    </a:solidFill>
                  </a:tcPr>
                </a:tc>
                <a:tc>
                  <a:txBody>
                    <a:bodyPr/>
                    <a:lstStyle/>
                    <a:p>
                      <a:pPr rtl="0" fontAlgn="base"/>
                      <a:r>
                        <a:rPr lang="en-US" sz="1600" b="1" i="1">
                          <a:solidFill>
                            <a:schemeClr val="accent1">
                              <a:lumMod val="75000"/>
                            </a:schemeClr>
                          </a:solidFill>
                          <a:effectLst/>
                          <a:latin typeface="Franklin Gothic Book"/>
                        </a:rPr>
                        <a:t>How does your marine energy solution improve the deployment duration of at-sea blue economy applications?</a:t>
                      </a:r>
                    </a:p>
                  </a:txBody>
                  <a:tcP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96112762"/>
                  </a:ext>
                </a:extLst>
              </a:tr>
              <a:tr h="884583">
                <a:tc>
                  <a:txBody>
                    <a:bodyPr/>
                    <a:lstStyle/>
                    <a:p>
                      <a:pPr algn="r" rtl="0" fontAlgn="base"/>
                      <a:r>
                        <a:rPr lang="en-US" sz="1600" b="1">
                          <a:solidFill>
                            <a:schemeClr val="accent1">
                              <a:lumMod val="75000"/>
                            </a:schemeClr>
                          </a:solidFill>
                          <a:effectLst/>
                          <a:latin typeface="Franklin Gothic Book"/>
                        </a:rPr>
                        <a:t>Energy Storage</a:t>
                      </a:r>
                    </a:p>
                  </a:txBody>
                  <a:tcPr>
                    <a:lnL>
                      <a:noFill/>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2">
                        <a:lumMod val="90000"/>
                      </a:schemeClr>
                    </a:solidFill>
                  </a:tcPr>
                </a:tc>
                <a:tc>
                  <a:txBody>
                    <a:bodyPr/>
                    <a:lstStyle/>
                    <a:p>
                      <a:pPr rtl="0" fontAlgn="base"/>
                      <a:r>
                        <a:rPr lang="en-US" sz="1600" b="1" i="1">
                          <a:solidFill>
                            <a:schemeClr val="accent1">
                              <a:lumMod val="75000"/>
                            </a:schemeClr>
                          </a:solidFill>
                          <a:effectLst/>
                          <a:latin typeface="Franklin Gothic Book"/>
                        </a:rPr>
                        <a:t>How does your marine energy solution improve the capabilities and duty cycles currently limited by battery capacity, especially considering that batteries may account for most of sensor volume and weight? </a:t>
                      </a:r>
                    </a:p>
                  </a:txBody>
                  <a:tcP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6227628"/>
                  </a:ext>
                </a:extLst>
              </a:tr>
              <a:tr h="665921">
                <a:tc>
                  <a:txBody>
                    <a:bodyPr/>
                    <a:lstStyle/>
                    <a:p>
                      <a:pPr algn="r" rtl="0" fontAlgn="base"/>
                      <a:r>
                        <a:rPr lang="en-US" sz="1600" b="1">
                          <a:solidFill>
                            <a:schemeClr val="accent1">
                              <a:lumMod val="75000"/>
                            </a:schemeClr>
                          </a:solidFill>
                          <a:effectLst/>
                          <a:latin typeface="Franklin Gothic Book"/>
                        </a:rPr>
                        <a:t>Environmental/Ecological </a:t>
                      </a:r>
                      <a:endParaRPr lang="en-US"/>
                    </a:p>
                    <a:p>
                      <a:pPr lvl="0" algn="r">
                        <a:buNone/>
                      </a:pPr>
                      <a:r>
                        <a:rPr lang="en-US" sz="1600" b="1">
                          <a:solidFill>
                            <a:schemeClr val="accent1">
                              <a:lumMod val="75000"/>
                            </a:schemeClr>
                          </a:solidFill>
                          <a:effectLst/>
                          <a:latin typeface="Franklin Gothic Book"/>
                        </a:rPr>
                        <a:t>Impact</a:t>
                      </a:r>
                    </a:p>
                  </a:txBody>
                  <a:tcPr>
                    <a:lnL>
                      <a:noFill/>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1">
                        <a:lumMod val="95000"/>
                      </a:schemeClr>
                    </a:solidFill>
                  </a:tcPr>
                </a:tc>
                <a:tc>
                  <a:txBody>
                    <a:bodyPr/>
                    <a:lstStyle/>
                    <a:p>
                      <a:pPr rtl="0" fontAlgn="base"/>
                      <a:r>
                        <a:rPr lang="en-US" sz="1600" b="1" i="1">
                          <a:solidFill>
                            <a:schemeClr val="accent1">
                              <a:lumMod val="75000"/>
                            </a:schemeClr>
                          </a:solidFill>
                          <a:effectLst/>
                          <a:latin typeface="Franklin Gothic Book"/>
                        </a:rPr>
                        <a:t>How does your marine energy solution minimize the negative effects of interactions with local flora and fauna at the deployment site? </a:t>
                      </a:r>
                    </a:p>
                  </a:txBody>
                  <a:tcP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4595196"/>
                  </a:ext>
                </a:extLst>
              </a:tr>
              <a:tr h="914400">
                <a:tc>
                  <a:txBody>
                    <a:bodyPr/>
                    <a:lstStyle/>
                    <a:p>
                      <a:pPr algn="r" rtl="0" fontAlgn="base"/>
                      <a:r>
                        <a:rPr lang="en-US" sz="1600" b="1">
                          <a:solidFill>
                            <a:schemeClr val="accent1">
                              <a:lumMod val="75000"/>
                            </a:schemeClr>
                          </a:solidFill>
                          <a:effectLst/>
                          <a:latin typeface="Franklin Gothic Book"/>
                        </a:rPr>
                        <a:t>Harsh Operational Conditions</a:t>
                      </a:r>
                    </a:p>
                  </a:txBody>
                  <a:tcPr>
                    <a:lnL>
                      <a:noFill/>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2">
                        <a:lumMod val="90000"/>
                      </a:schemeClr>
                    </a:solidFill>
                  </a:tcPr>
                </a:tc>
                <a:tc>
                  <a:txBody>
                    <a:bodyPr/>
                    <a:lstStyle/>
                    <a:p>
                      <a:pPr rtl="0" fontAlgn="base"/>
                      <a:r>
                        <a:rPr lang="en-US" sz="1600" b="1" i="1">
                          <a:solidFill>
                            <a:schemeClr val="accent1">
                              <a:lumMod val="75000"/>
                            </a:schemeClr>
                          </a:solidFill>
                          <a:effectLst/>
                          <a:latin typeface="Franklin Gothic Book"/>
                        </a:rPr>
                        <a:t>How does your marine energy solution minimize or otherwise address operations in challenging conditions like violent storms, strong currents, strong pressure (i.e., for subsea applications), corrosive media, and unwanted growth of marine organisms?</a:t>
                      </a:r>
                    </a:p>
                  </a:txBody>
                  <a:tcP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44677836"/>
                  </a:ext>
                </a:extLst>
              </a:tr>
              <a:tr h="904461">
                <a:tc>
                  <a:txBody>
                    <a:bodyPr/>
                    <a:lstStyle/>
                    <a:p>
                      <a:pPr algn="r" rtl="0" fontAlgn="base"/>
                      <a:r>
                        <a:rPr lang="en-US" sz="1600" b="1">
                          <a:solidFill>
                            <a:schemeClr val="accent1">
                              <a:lumMod val="75000"/>
                            </a:schemeClr>
                          </a:solidFill>
                          <a:effectLst/>
                          <a:latin typeface="Franklin Gothic Book"/>
                        </a:rPr>
                        <a:t>Hybridization with Other Renewable Energy Resources</a:t>
                      </a:r>
                    </a:p>
                  </a:txBody>
                  <a:tcPr>
                    <a:lnL>
                      <a:noFill/>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1">
                        <a:lumMod val="95000"/>
                      </a:schemeClr>
                    </a:solidFill>
                  </a:tcPr>
                </a:tc>
                <a:tc>
                  <a:txBody>
                    <a:bodyPr/>
                    <a:lstStyle/>
                    <a:p>
                      <a:pPr rtl="0" fontAlgn="base"/>
                      <a:r>
                        <a:rPr lang="en-US" sz="1600" b="1" i="1">
                          <a:solidFill>
                            <a:schemeClr val="accent1">
                              <a:lumMod val="75000"/>
                            </a:schemeClr>
                          </a:solidFill>
                          <a:effectLst/>
                          <a:latin typeface="Franklin Gothic Book"/>
                        </a:rPr>
                        <a:t>How does your hybrid solution utilize marine energy to address power gaps caused by intermittency of other non-marine renewable energy resources like solar and wind due to seasonality and changing weather patterns?</a:t>
                      </a:r>
                    </a:p>
                  </a:txBody>
                  <a:tcP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w="9525" cap="flat" cmpd="sng" algn="ctr">
                      <a:solidFill>
                        <a:srgbClr val="F4F7F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2913687"/>
                  </a:ext>
                </a:extLst>
              </a:tr>
              <a:tr h="634822">
                <a:tc>
                  <a:txBody>
                    <a:bodyPr/>
                    <a:lstStyle/>
                    <a:p>
                      <a:pPr algn="r" rtl="0" fontAlgn="base"/>
                      <a:r>
                        <a:rPr lang="en-US" sz="1600" b="1">
                          <a:solidFill>
                            <a:schemeClr val="accent1">
                              <a:lumMod val="75000"/>
                            </a:schemeClr>
                          </a:solidFill>
                          <a:effectLst/>
                          <a:latin typeface="Franklin Gothic Book"/>
                        </a:rPr>
                        <a:t>Suitability of Power</a:t>
                      </a:r>
                    </a:p>
                  </a:txBody>
                  <a:tcPr>
                    <a:lnL>
                      <a:noFill/>
                    </a:lnL>
                    <a:lnR w="9525" cap="flat" cmpd="sng" algn="ctr">
                      <a:solidFill>
                        <a:srgbClr val="F4F7FC"/>
                      </a:solidFill>
                      <a:prstDash val="solid"/>
                      <a:round/>
                      <a:headEnd type="none" w="med" len="med"/>
                      <a:tailEnd type="none" w="med" len="med"/>
                    </a:lnR>
                    <a:lnT w="9525" cap="flat" cmpd="sng" algn="ctr">
                      <a:solidFill>
                        <a:srgbClr val="F4F7FC"/>
                      </a:solidFill>
                      <a:prstDash val="solid"/>
                      <a:round/>
                      <a:headEnd type="none" w="med" len="med"/>
                      <a:tailEnd type="none" w="med" len="med"/>
                    </a:lnT>
                    <a:lnB>
                      <a:noFill/>
                    </a:lnB>
                    <a:solidFill>
                      <a:schemeClr val="bg2">
                        <a:lumMod val="90000"/>
                      </a:schemeClr>
                    </a:solidFill>
                  </a:tcPr>
                </a:tc>
                <a:tc>
                  <a:txBody>
                    <a:bodyPr/>
                    <a:lstStyle/>
                    <a:p>
                      <a:pPr rtl="0" fontAlgn="base"/>
                      <a:r>
                        <a:rPr lang="en-US" sz="1600" b="1" i="1">
                          <a:solidFill>
                            <a:schemeClr val="accent1">
                              <a:lumMod val="75000"/>
                            </a:schemeClr>
                          </a:solidFill>
                          <a:effectLst/>
                          <a:latin typeface="Franklin Gothic Book"/>
                        </a:rPr>
                        <a:t>How does your marine energy solution match power generation to power needs to maximize efficiency?</a:t>
                      </a:r>
                    </a:p>
                  </a:txBody>
                  <a:tcPr>
                    <a:lnL w="9525" cap="flat" cmpd="sng" algn="ctr">
                      <a:solidFill>
                        <a:srgbClr val="F4F7FC"/>
                      </a:solidFill>
                      <a:prstDash val="solid"/>
                      <a:round/>
                      <a:headEnd type="none" w="med" len="med"/>
                      <a:tailEnd type="none" w="med" len="med"/>
                    </a:lnL>
                    <a:lnR>
                      <a:noFill/>
                    </a:lnR>
                    <a:lnT w="9525" cap="flat" cmpd="sng" algn="ctr">
                      <a:solidFill>
                        <a:srgbClr val="F4F7FC"/>
                      </a:solidFill>
                      <a:prstDash val="solid"/>
                      <a:round/>
                      <a:headEnd type="none" w="med" len="med"/>
                      <a:tailEnd type="none" w="med" len="med"/>
                    </a:lnT>
                    <a:lnB>
                      <a:noFill/>
                    </a:lnB>
                    <a:solidFill>
                      <a:schemeClr val="bg2">
                        <a:lumMod val="90000"/>
                      </a:schemeClr>
                    </a:solidFill>
                  </a:tcPr>
                </a:tc>
                <a:extLst>
                  <a:ext uri="{0D108BD9-81ED-4DB2-BD59-A6C34878D82A}">
                    <a16:rowId xmlns:a16="http://schemas.microsoft.com/office/drawing/2014/main" val="2767962365"/>
                  </a:ext>
                </a:extLst>
              </a:tr>
            </a:tbl>
          </a:graphicData>
        </a:graphic>
      </p:graphicFrame>
    </p:spTree>
    <p:extLst>
      <p:ext uri="{BB962C8B-B14F-4D97-AF65-F5344CB8AC3E}">
        <p14:creationId xmlns:p14="http://schemas.microsoft.com/office/powerpoint/2010/main" val="115352955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1">
            <a:extLst>
              <a:ext uri="{FF2B5EF4-FFF2-40B4-BE49-F238E27FC236}">
                <a16:creationId xmlns:a16="http://schemas.microsoft.com/office/drawing/2014/main" id="{AFE60AA8-948C-33C8-D8E8-1A45733C4A29}"/>
              </a:ext>
            </a:extLst>
          </p:cNvPr>
          <p:cNvPicPr>
            <a:picLocks noChangeAspect="1"/>
          </p:cNvPicPr>
          <p:nvPr/>
        </p:nvPicPr>
        <p:blipFill rotWithShape="1">
          <a:blip r:embed="rId3">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2" name="Title 1">
            <a:extLst>
              <a:ext uri="{FF2B5EF4-FFF2-40B4-BE49-F238E27FC236}">
                <a16:creationId xmlns:a16="http://schemas.microsoft.com/office/drawing/2014/main" id="{67B90D59-1937-55B5-79E9-D5B92FF3097D}"/>
              </a:ext>
            </a:extLst>
          </p:cNvPr>
          <p:cNvSpPr>
            <a:spLocks noGrp="1"/>
          </p:cNvSpPr>
          <p:nvPr>
            <p:ph type="title"/>
          </p:nvPr>
        </p:nvSpPr>
        <p:spPr>
          <a:xfrm>
            <a:off x="692290" y="0"/>
            <a:ext cx="10515600" cy="811785"/>
          </a:xfrm>
        </p:spPr>
        <p:txBody>
          <a:bodyPr/>
          <a:lstStyle/>
          <a:p>
            <a:r>
              <a:rPr lang="en-US">
                <a:solidFill>
                  <a:schemeClr val="bg1"/>
                </a:solidFill>
                <a:latin typeface="Franklin Gothic Book"/>
              </a:rPr>
              <a:t>Submission Requirements</a:t>
            </a:r>
            <a:endParaRPr lang="en-US">
              <a:solidFill>
                <a:schemeClr val="bg1"/>
              </a:solidFill>
            </a:endParaRPr>
          </a:p>
        </p:txBody>
      </p:sp>
      <p:sp>
        <p:nvSpPr>
          <p:cNvPr id="69" name="Title 1">
            <a:extLst>
              <a:ext uri="{FF2B5EF4-FFF2-40B4-BE49-F238E27FC236}">
                <a16:creationId xmlns:a16="http://schemas.microsoft.com/office/drawing/2014/main" id="{5D9D55CE-2318-7A04-6CA0-1204B211E679}"/>
              </a:ext>
            </a:extLst>
          </p:cNvPr>
          <p:cNvSpPr txBox="1">
            <a:spLocks/>
          </p:cNvSpPr>
          <p:nvPr/>
        </p:nvSpPr>
        <p:spPr>
          <a:xfrm>
            <a:off x="-252" y="-47704"/>
            <a:ext cx="12191999" cy="861741"/>
          </a:xfrm>
          <a:prstGeom prst="rect">
            <a:avLst/>
          </a:prstGeom>
        </p:spPr>
        <p:txBody>
          <a:bodyPr vert="horz" lIns="91440" tIns="45720" rIns="91440" bIns="45720" rtlCol="0" anchor="ctr">
            <a:normAutofit/>
          </a:bodyPr>
          <a:lstStyle>
            <a:lvl1pPr algn="l" defTabSz="914400" rtl="0" eaLnBrk="1" latinLnBrk="0" hangingPunct="1">
              <a:lnSpc>
                <a:spcPts val="3600"/>
              </a:lnSpc>
              <a:spcBef>
                <a:spcPct val="0"/>
              </a:spcBef>
              <a:buNone/>
              <a:defRPr sz="3600" b="1" i="0" kern="1200" cap="none" baseline="0">
                <a:solidFill>
                  <a:schemeClr val="tx1"/>
                </a:solidFill>
                <a:latin typeface="Franklin Gothic Book" panose="020B0503020102020204" pitchFamily="34" charset="0"/>
                <a:ea typeface="+mj-ea"/>
                <a:cs typeface="+mj-cs"/>
              </a:defRPr>
            </a:lvl1pPr>
          </a:lstStyle>
          <a:p>
            <a:endParaRPr lang="en-US">
              <a:ea typeface="ヒラギノ角ゴ Pro W3"/>
            </a:endParaRPr>
          </a:p>
        </p:txBody>
      </p:sp>
      <p:sp>
        <p:nvSpPr>
          <p:cNvPr id="30" name="Footer Placeholder 2">
            <a:extLst>
              <a:ext uri="{FF2B5EF4-FFF2-40B4-BE49-F238E27FC236}">
                <a16:creationId xmlns:a16="http://schemas.microsoft.com/office/drawing/2014/main" id="{1264969D-1BEC-EE77-F0BF-96FC599DB5CD}"/>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graphicFrame>
        <p:nvGraphicFramePr>
          <p:cNvPr id="4" name="Table 3">
            <a:extLst>
              <a:ext uri="{FF2B5EF4-FFF2-40B4-BE49-F238E27FC236}">
                <a16:creationId xmlns:a16="http://schemas.microsoft.com/office/drawing/2014/main" id="{F6677AFB-7C6D-678C-A364-ADF59A914562}"/>
              </a:ext>
            </a:extLst>
          </p:cNvPr>
          <p:cNvGraphicFramePr>
            <a:graphicFrameLocks noGrp="1"/>
          </p:cNvGraphicFramePr>
          <p:nvPr>
            <p:extLst>
              <p:ext uri="{D42A27DB-BD31-4B8C-83A1-F6EECF244321}">
                <p14:modId xmlns:p14="http://schemas.microsoft.com/office/powerpoint/2010/main" val="140393644"/>
              </p:ext>
            </p:extLst>
          </p:nvPr>
        </p:nvGraphicFramePr>
        <p:xfrm>
          <a:off x="448248" y="1127170"/>
          <a:ext cx="3657600" cy="5044440"/>
        </p:xfrm>
        <a:graphic>
          <a:graphicData uri="http://schemas.openxmlformats.org/drawingml/2006/table">
            <a:tbl>
              <a:tblPr firstRow="1" bandRow="1">
                <a:tableStyleId>{6E25E649-3F16-4E02-A733-19D2CDBF48F0}</a:tableStyleId>
              </a:tblPr>
              <a:tblGrid>
                <a:gridCol w="3657600">
                  <a:extLst>
                    <a:ext uri="{9D8B030D-6E8A-4147-A177-3AD203B41FA5}">
                      <a16:colId xmlns:a16="http://schemas.microsoft.com/office/drawing/2014/main" val="2133565464"/>
                    </a:ext>
                  </a:extLst>
                </a:gridCol>
              </a:tblGrid>
              <a:tr h="370840">
                <a:tc>
                  <a:txBody>
                    <a:bodyPr/>
                    <a:lstStyle/>
                    <a:p>
                      <a:r>
                        <a:rPr lang="en-US"/>
                        <a:t>Summary Slide</a:t>
                      </a:r>
                    </a:p>
                  </a:txBody>
                  <a:tcPr/>
                </a:tc>
                <a:extLst>
                  <a:ext uri="{0D108BD9-81ED-4DB2-BD59-A6C34878D82A}">
                    <a16:rowId xmlns:a16="http://schemas.microsoft.com/office/drawing/2014/main" val="3308231148"/>
                  </a:ext>
                </a:extLst>
              </a:tr>
              <a:tr h="370840">
                <a:tc>
                  <a:txBody>
                    <a:bodyPr/>
                    <a:lstStyle/>
                    <a:p>
                      <a:pPr marL="285750" indent="-285750">
                        <a:buFont typeface="Arial" panose="020B0604020202020204" pitchFamily="34" charset="0"/>
                        <a:buChar char="•"/>
                      </a:pPr>
                      <a:r>
                        <a:rPr lang="en-US"/>
                        <a:t>Public</a:t>
                      </a:r>
                    </a:p>
                  </a:txBody>
                  <a:tcPr/>
                </a:tc>
                <a:extLst>
                  <a:ext uri="{0D108BD9-81ED-4DB2-BD59-A6C34878D82A}">
                    <a16:rowId xmlns:a16="http://schemas.microsoft.com/office/drawing/2014/main" val="2439773444"/>
                  </a:ext>
                </a:extLst>
              </a:tr>
              <a:tr h="370840">
                <a:tc>
                  <a:txBody>
                    <a:bodyPr/>
                    <a:lstStyle/>
                    <a:p>
                      <a:pPr marL="285750" indent="-285750">
                        <a:buFont typeface="Arial" panose="020B0604020202020204" pitchFamily="34" charset="0"/>
                        <a:buChar char="•"/>
                      </a:pPr>
                      <a:r>
                        <a:rPr lang="en-US"/>
                        <a:t>Accept/Reject</a:t>
                      </a:r>
                    </a:p>
                  </a:txBody>
                  <a:tcPr/>
                </a:tc>
                <a:extLst>
                  <a:ext uri="{0D108BD9-81ED-4DB2-BD59-A6C34878D82A}">
                    <a16:rowId xmlns:a16="http://schemas.microsoft.com/office/drawing/2014/main" val="4016188575"/>
                  </a:ext>
                </a:extLst>
              </a:tr>
              <a:tr h="370840">
                <a:tc>
                  <a:txBody>
                    <a:bodyPr/>
                    <a:lstStyle/>
                    <a:p>
                      <a:pPr marL="285750" indent="-285750">
                        <a:buFont typeface="Arial" panose="020B0604020202020204" pitchFamily="34" charset="0"/>
                        <a:buChar char="•"/>
                      </a:pPr>
                      <a:r>
                        <a:rPr lang="en-US" sz="1600"/>
                        <a:t>Competitors will identify basic information about their submission,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information should not exceed a single page.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Should include:  </a:t>
                      </a:r>
                    </a:p>
                    <a:p>
                      <a:pPr marL="742950" lvl="1" indent="-285750">
                        <a:buFont typeface="Arial" panose="020B0604020202020204" pitchFamily="34" charset="0"/>
                        <a:buChar char="•"/>
                      </a:pPr>
                      <a:r>
                        <a:rPr lang="en-US" sz="1400"/>
                        <a:t>Title</a:t>
                      </a:r>
                    </a:p>
                    <a:p>
                      <a:pPr marL="742950" lvl="1" indent="-285750">
                        <a:buFont typeface="Arial" panose="020B0604020202020204" pitchFamily="34" charset="0"/>
                        <a:buChar char="•"/>
                      </a:pPr>
                      <a:r>
                        <a:rPr lang="en-US" sz="1400"/>
                        <a:t>Competitor team name and contributing team member names</a:t>
                      </a:r>
                    </a:p>
                    <a:p>
                      <a:pPr marL="742950" lvl="1" indent="-285750">
                        <a:buFont typeface="Arial" panose="020B0604020202020204" pitchFamily="34" charset="0"/>
                        <a:buChar char="•"/>
                      </a:pPr>
                      <a:r>
                        <a:rPr lang="en-US" sz="1400"/>
                        <a:t>Organization </a:t>
                      </a:r>
                    </a:p>
                    <a:p>
                      <a:pPr marL="742950" lvl="1" indent="-285750">
                        <a:buFont typeface="Arial" panose="020B0604020202020204" pitchFamily="34" charset="0"/>
                        <a:buChar char="•"/>
                      </a:pPr>
                      <a:r>
                        <a:rPr lang="en-US" sz="1400"/>
                        <a:t>Challenge area </a:t>
                      </a:r>
                    </a:p>
                    <a:p>
                      <a:pPr marL="742950" lvl="1" indent="-285750">
                        <a:buFont typeface="Arial" panose="020B0604020202020204" pitchFamily="34" charset="0"/>
                        <a:buChar char="•"/>
                      </a:pPr>
                      <a:r>
                        <a:rPr lang="en-US" sz="1400"/>
                        <a:t>Blue economy application </a:t>
                      </a:r>
                    </a:p>
                    <a:p>
                      <a:pPr marL="742950" lvl="1" indent="-285750">
                        <a:buFont typeface="Arial" panose="020B0604020202020204" pitchFamily="34" charset="0"/>
                        <a:buChar char="•"/>
                      </a:pPr>
                      <a:r>
                        <a:rPr lang="en-US" sz="1400"/>
                        <a:t>Short description of the proposed plan, activities, and use of the prize funds.</a:t>
                      </a:r>
                    </a:p>
                    <a:p>
                      <a:pPr marL="742950" lvl="1" indent="-285750">
                        <a:buFont typeface="Arial" panose="020B0604020202020204" pitchFamily="34" charset="0"/>
                        <a:buChar char="•"/>
                      </a:pPr>
                      <a:r>
                        <a:rPr lang="en-US" sz="1400"/>
                        <a:t>Link to the 3-minute video pitch. </a:t>
                      </a:r>
                      <a:endParaRPr lang="en-US" sz="1600"/>
                    </a:p>
                  </a:txBody>
                  <a:tcPr/>
                </a:tc>
                <a:extLst>
                  <a:ext uri="{0D108BD9-81ED-4DB2-BD59-A6C34878D82A}">
                    <a16:rowId xmlns:a16="http://schemas.microsoft.com/office/drawing/2014/main" val="2985807125"/>
                  </a:ext>
                </a:extLst>
              </a:tr>
            </a:tbl>
          </a:graphicData>
        </a:graphic>
      </p:graphicFrame>
      <p:graphicFrame>
        <p:nvGraphicFramePr>
          <p:cNvPr id="5" name="Table 4">
            <a:extLst>
              <a:ext uri="{FF2B5EF4-FFF2-40B4-BE49-F238E27FC236}">
                <a16:creationId xmlns:a16="http://schemas.microsoft.com/office/drawing/2014/main" id="{519CD087-5CBF-2F90-64ED-B62D211640B1}"/>
              </a:ext>
            </a:extLst>
          </p:cNvPr>
          <p:cNvGraphicFramePr>
            <a:graphicFrameLocks noGrp="1"/>
          </p:cNvGraphicFramePr>
          <p:nvPr>
            <p:extLst>
              <p:ext uri="{D42A27DB-BD31-4B8C-83A1-F6EECF244321}">
                <p14:modId xmlns:p14="http://schemas.microsoft.com/office/powerpoint/2010/main" val="3929970980"/>
              </p:ext>
            </p:extLst>
          </p:nvPr>
        </p:nvGraphicFramePr>
        <p:xfrm>
          <a:off x="4266947" y="1127170"/>
          <a:ext cx="3657600" cy="4861560"/>
        </p:xfrm>
        <a:graphic>
          <a:graphicData uri="http://schemas.openxmlformats.org/drawingml/2006/table">
            <a:tbl>
              <a:tblPr firstRow="1" bandRow="1">
                <a:tableStyleId>{6E25E649-3F16-4E02-A733-19D2CDBF48F0}</a:tableStyleId>
              </a:tblPr>
              <a:tblGrid>
                <a:gridCol w="3657600">
                  <a:extLst>
                    <a:ext uri="{9D8B030D-6E8A-4147-A177-3AD203B41FA5}">
                      <a16:colId xmlns:a16="http://schemas.microsoft.com/office/drawing/2014/main" val="2133565464"/>
                    </a:ext>
                  </a:extLst>
                </a:gridCol>
              </a:tblGrid>
              <a:tr h="370840">
                <a:tc>
                  <a:txBody>
                    <a:bodyPr/>
                    <a:lstStyle/>
                    <a:p>
                      <a:r>
                        <a:rPr lang="en-US"/>
                        <a:t>3-Minute Video Pitch</a:t>
                      </a:r>
                    </a:p>
                  </a:txBody>
                  <a:tcPr/>
                </a:tc>
                <a:extLst>
                  <a:ext uri="{0D108BD9-81ED-4DB2-BD59-A6C34878D82A}">
                    <a16:rowId xmlns:a16="http://schemas.microsoft.com/office/drawing/2014/main" val="3308231148"/>
                  </a:ext>
                </a:extLst>
              </a:tr>
              <a:tr h="370840">
                <a:tc>
                  <a:txBody>
                    <a:bodyPr/>
                    <a:lstStyle/>
                    <a:p>
                      <a:pPr marL="285750" indent="-285750">
                        <a:buFont typeface="Arial" panose="020B0604020202020204" pitchFamily="34" charset="0"/>
                        <a:buChar char="•"/>
                      </a:pPr>
                      <a:r>
                        <a:rPr lang="en-US"/>
                        <a:t>Public</a:t>
                      </a:r>
                    </a:p>
                  </a:txBody>
                  <a:tcPr/>
                </a:tc>
                <a:extLst>
                  <a:ext uri="{0D108BD9-81ED-4DB2-BD59-A6C34878D82A}">
                    <a16:rowId xmlns:a16="http://schemas.microsoft.com/office/drawing/2014/main" val="2439773444"/>
                  </a:ext>
                </a:extLst>
              </a:tr>
              <a:tr h="370840">
                <a:tc>
                  <a:txBody>
                    <a:bodyPr/>
                    <a:lstStyle/>
                    <a:p>
                      <a:pPr marL="285750" indent="-285750">
                        <a:buFont typeface="Arial" panose="020B0604020202020204" pitchFamily="34" charset="0"/>
                        <a:buChar char="•"/>
                      </a:pPr>
                      <a:r>
                        <a:rPr lang="en-US"/>
                        <a:t>Scored</a:t>
                      </a:r>
                    </a:p>
                  </a:txBody>
                  <a:tcPr/>
                </a:tc>
                <a:extLst>
                  <a:ext uri="{0D108BD9-81ED-4DB2-BD59-A6C34878D82A}">
                    <a16:rowId xmlns:a16="http://schemas.microsoft.com/office/drawing/2014/main" val="4016188575"/>
                  </a:ext>
                </a:extLst>
              </a:tr>
              <a:tr h="574188">
                <a:tc>
                  <a:txBody>
                    <a:bodyPr/>
                    <a:lstStyle/>
                    <a:p>
                      <a:pPr marL="285750" indent="-285750">
                        <a:buFont typeface="Arial" panose="020B0604020202020204" pitchFamily="34" charset="0"/>
                        <a:buChar char="•"/>
                      </a:pPr>
                      <a:r>
                        <a:rPr lang="en-US" sz="1600"/>
                        <a:t>Competitors will produce a 3-minute video that will help the reviewers and public understand the competitor, the concept, and the relevant market the technology intends to serve.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Competitors should be creative and convey information in a fun and engaging way.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Reviewers will focus on the content, not the quality, of the video production, as this is intended to primarily help introduce someone to the technical concept.</a:t>
                      </a:r>
                    </a:p>
                  </a:txBody>
                  <a:tcPr/>
                </a:tc>
                <a:extLst>
                  <a:ext uri="{0D108BD9-81ED-4DB2-BD59-A6C34878D82A}">
                    <a16:rowId xmlns:a16="http://schemas.microsoft.com/office/drawing/2014/main" val="2985807125"/>
                  </a:ext>
                </a:extLst>
              </a:tr>
            </a:tbl>
          </a:graphicData>
        </a:graphic>
      </p:graphicFrame>
      <p:graphicFrame>
        <p:nvGraphicFramePr>
          <p:cNvPr id="7" name="Table 6">
            <a:extLst>
              <a:ext uri="{FF2B5EF4-FFF2-40B4-BE49-F238E27FC236}">
                <a16:creationId xmlns:a16="http://schemas.microsoft.com/office/drawing/2014/main" id="{650B2212-E8BF-F7EF-AB6D-4FCA1D301A02}"/>
              </a:ext>
            </a:extLst>
          </p:cNvPr>
          <p:cNvGraphicFramePr>
            <a:graphicFrameLocks noGrp="1"/>
          </p:cNvGraphicFramePr>
          <p:nvPr>
            <p:extLst>
              <p:ext uri="{D42A27DB-BD31-4B8C-83A1-F6EECF244321}">
                <p14:modId xmlns:p14="http://schemas.microsoft.com/office/powerpoint/2010/main" val="782038738"/>
              </p:ext>
            </p:extLst>
          </p:nvPr>
        </p:nvGraphicFramePr>
        <p:xfrm>
          <a:off x="8085646" y="1127170"/>
          <a:ext cx="3657600" cy="4617720"/>
        </p:xfrm>
        <a:graphic>
          <a:graphicData uri="http://schemas.openxmlformats.org/drawingml/2006/table">
            <a:tbl>
              <a:tblPr firstRow="1" bandRow="1">
                <a:tableStyleId>{6E25E649-3F16-4E02-A733-19D2CDBF48F0}</a:tableStyleId>
              </a:tblPr>
              <a:tblGrid>
                <a:gridCol w="3657600">
                  <a:extLst>
                    <a:ext uri="{9D8B030D-6E8A-4147-A177-3AD203B41FA5}">
                      <a16:colId xmlns:a16="http://schemas.microsoft.com/office/drawing/2014/main" val="2133565464"/>
                    </a:ext>
                  </a:extLst>
                </a:gridCol>
              </a:tblGrid>
              <a:tr h="370840">
                <a:tc>
                  <a:txBody>
                    <a:bodyPr/>
                    <a:lstStyle/>
                    <a:p>
                      <a:r>
                        <a:rPr lang="en-US"/>
                        <a:t>Technical Narrative</a:t>
                      </a:r>
                    </a:p>
                  </a:txBody>
                  <a:tcPr/>
                </a:tc>
                <a:extLst>
                  <a:ext uri="{0D108BD9-81ED-4DB2-BD59-A6C34878D82A}">
                    <a16:rowId xmlns:a16="http://schemas.microsoft.com/office/drawing/2014/main" val="3308231148"/>
                  </a:ext>
                </a:extLst>
              </a:tr>
              <a:tr h="370840">
                <a:tc>
                  <a:txBody>
                    <a:bodyPr/>
                    <a:lstStyle/>
                    <a:p>
                      <a:r>
                        <a:rPr lang="en-US"/>
                        <a:t>NOT Public</a:t>
                      </a:r>
                    </a:p>
                  </a:txBody>
                  <a:tcPr/>
                </a:tc>
                <a:extLst>
                  <a:ext uri="{0D108BD9-81ED-4DB2-BD59-A6C34878D82A}">
                    <a16:rowId xmlns:a16="http://schemas.microsoft.com/office/drawing/2014/main" val="2439773444"/>
                  </a:ext>
                </a:extLst>
              </a:tr>
              <a:tr h="370840">
                <a:tc>
                  <a:txBody>
                    <a:bodyPr/>
                    <a:lstStyle/>
                    <a:p>
                      <a:r>
                        <a:rPr lang="en-US"/>
                        <a:t>Scored</a:t>
                      </a:r>
                    </a:p>
                  </a:txBody>
                  <a:tcPr/>
                </a:tc>
                <a:extLst>
                  <a:ext uri="{0D108BD9-81ED-4DB2-BD59-A6C34878D82A}">
                    <a16:rowId xmlns:a16="http://schemas.microsoft.com/office/drawing/2014/main" val="4016188575"/>
                  </a:ext>
                </a:extLst>
              </a:tr>
              <a:tr h="370840">
                <a:tc>
                  <a:txBody>
                    <a:bodyPr/>
                    <a:lstStyle/>
                    <a:p>
                      <a:pPr marL="285750" indent="-285750">
                        <a:buFont typeface="Arial" panose="020B0604020202020204" pitchFamily="34" charset="0"/>
                        <a:buChar char="•"/>
                      </a:pPr>
                      <a:r>
                        <a:rPr lang="en-US" sz="1600"/>
                        <a:t>Competitors will write a detailed narrative describing the solution.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There is a template available.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 total page count must not exceed 10 pages. </a:t>
                      </a:r>
                    </a:p>
                    <a:p>
                      <a:pPr marL="0" indent="0">
                        <a:buFont typeface="Arial" panose="020B0604020202020204" pitchFamily="34" charset="0"/>
                        <a:buNone/>
                      </a:pPr>
                      <a:endParaRPr lang="en-US" sz="1600"/>
                    </a:p>
                    <a:p>
                      <a:pPr marL="285750" indent="-285750">
                        <a:buFont typeface="Arial" panose="020B0604020202020204" pitchFamily="34" charset="0"/>
                        <a:buChar char="•"/>
                      </a:pPr>
                      <a:r>
                        <a:rPr lang="en-US" sz="1600"/>
                        <a:t>Acceptable fonts and margins are listed in the official rules document.</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 narrative may also include up to five supporting visualizations or graphics. </a:t>
                      </a:r>
                    </a:p>
                  </a:txBody>
                  <a:tcPr/>
                </a:tc>
                <a:extLst>
                  <a:ext uri="{0D108BD9-81ED-4DB2-BD59-A6C34878D82A}">
                    <a16:rowId xmlns:a16="http://schemas.microsoft.com/office/drawing/2014/main" val="2985807125"/>
                  </a:ext>
                </a:extLst>
              </a:tr>
            </a:tbl>
          </a:graphicData>
        </a:graphic>
      </p:graphicFrame>
    </p:spTree>
    <p:extLst>
      <p:ext uri="{BB962C8B-B14F-4D97-AF65-F5344CB8AC3E}">
        <p14:creationId xmlns:p14="http://schemas.microsoft.com/office/powerpoint/2010/main" val="1672599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1">
            <a:extLst>
              <a:ext uri="{FF2B5EF4-FFF2-40B4-BE49-F238E27FC236}">
                <a16:creationId xmlns:a16="http://schemas.microsoft.com/office/drawing/2014/main" id="{AFE60AA8-948C-33C8-D8E8-1A45733C4A29}"/>
              </a:ext>
            </a:extLst>
          </p:cNvPr>
          <p:cNvPicPr>
            <a:picLocks noChangeAspect="1"/>
          </p:cNvPicPr>
          <p:nvPr/>
        </p:nvPicPr>
        <p:blipFill rotWithShape="1">
          <a:blip r:embed="rId3">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2" name="Title 1">
            <a:extLst>
              <a:ext uri="{FF2B5EF4-FFF2-40B4-BE49-F238E27FC236}">
                <a16:creationId xmlns:a16="http://schemas.microsoft.com/office/drawing/2014/main" id="{67B90D59-1937-55B5-79E9-D5B92FF3097D}"/>
              </a:ext>
            </a:extLst>
          </p:cNvPr>
          <p:cNvSpPr>
            <a:spLocks noGrp="1"/>
          </p:cNvSpPr>
          <p:nvPr>
            <p:ph type="title"/>
          </p:nvPr>
        </p:nvSpPr>
        <p:spPr>
          <a:xfrm>
            <a:off x="692290" y="0"/>
            <a:ext cx="10515600" cy="811785"/>
          </a:xfrm>
        </p:spPr>
        <p:txBody>
          <a:bodyPr/>
          <a:lstStyle/>
          <a:p>
            <a:r>
              <a:rPr lang="en-US">
                <a:solidFill>
                  <a:schemeClr val="bg1"/>
                </a:solidFill>
                <a:latin typeface="Franklin Gothic Book"/>
              </a:rPr>
              <a:t>Scoring and Criteria</a:t>
            </a:r>
            <a:endParaRPr lang="en-US"/>
          </a:p>
        </p:txBody>
      </p:sp>
      <p:sp>
        <p:nvSpPr>
          <p:cNvPr id="69" name="Title 1">
            <a:extLst>
              <a:ext uri="{FF2B5EF4-FFF2-40B4-BE49-F238E27FC236}">
                <a16:creationId xmlns:a16="http://schemas.microsoft.com/office/drawing/2014/main" id="{5D9D55CE-2318-7A04-6CA0-1204B211E679}"/>
              </a:ext>
            </a:extLst>
          </p:cNvPr>
          <p:cNvSpPr txBox="1">
            <a:spLocks/>
          </p:cNvSpPr>
          <p:nvPr/>
        </p:nvSpPr>
        <p:spPr>
          <a:xfrm>
            <a:off x="-252" y="-47704"/>
            <a:ext cx="12191999" cy="861741"/>
          </a:xfrm>
          <a:prstGeom prst="rect">
            <a:avLst/>
          </a:prstGeom>
        </p:spPr>
        <p:txBody>
          <a:bodyPr vert="horz" lIns="91440" tIns="45720" rIns="91440" bIns="45720" rtlCol="0" anchor="ctr">
            <a:normAutofit/>
          </a:bodyPr>
          <a:lstStyle>
            <a:lvl1pPr algn="l" defTabSz="914400" rtl="0" eaLnBrk="1" latinLnBrk="0" hangingPunct="1">
              <a:lnSpc>
                <a:spcPts val="3600"/>
              </a:lnSpc>
              <a:spcBef>
                <a:spcPct val="0"/>
              </a:spcBef>
              <a:buNone/>
              <a:defRPr sz="3600" b="1" i="0" kern="1200" cap="none" baseline="0">
                <a:solidFill>
                  <a:schemeClr val="tx1"/>
                </a:solidFill>
                <a:latin typeface="Franklin Gothic Book" panose="020B0503020102020204" pitchFamily="34" charset="0"/>
                <a:ea typeface="+mj-ea"/>
                <a:cs typeface="+mj-cs"/>
              </a:defRPr>
            </a:lvl1pPr>
          </a:lstStyle>
          <a:p>
            <a:endParaRPr lang="en-US">
              <a:ea typeface="ヒラギノ角ゴ Pro W3"/>
            </a:endParaRPr>
          </a:p>
        </p:txBody>
      </p:sp>
      <p:sp>
        <p:nvSpPr>
          <p:cNvPr id="30" name="Footer Placeholder 2">
            <a:extLst>
              <a:ext uri="{FF2B5EF4-FFF2-40B4-BE49-F238E27FC236}">
                <a16:creationId xmlns:a16="http://schemas.microsoft.com/office/drawing/2014/main" id="{1264969D-1BEC-EE77-F0BF-96FC599DB5CD}"/>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pic>
        <p:nvPicPr>
          <p:cNvPr id="4" name="Picture 3">
            <a:extLst>
              <a:ext uri="{FF2B5EF4-FFF2-40B4-BE49-F238E27FC236}">
                <a16:creationId xmlns:a16="http://schemas.microsoft.com/office/drawing/2014/main" id="{C7CBE614-EBE0-7472-BFEA-F2520F0D9A70}"/>
              </a:ext>
            </a:extLst>
          </p:cNvPr>
          <p:cNvPicPr>
            <a:picLocks noChangeAspect="1"/>
          </p:cNvPicPr>
          <p:nvPr/>
        </p:nvPicPr>
        <p:blipFill>
          <a:blip r:embed="rId4"/>
          <a:stretch>
            <a:fillRect/>
          </a:stretch>
        </p:blipFill>
        <p:spPr>
          <a:xfrm>
            <a:off x="4492487" y="4884786"/>
            <a:ext cx="7510632" cy="1396743"/>
          </a:xfrm>
          <a:prstGeom prst="rect">
            <a:avLst/>
          </a:prstGeom>
        </p:spPr>
      </p:pic>
      <p:sp>
        <p:nvSpPr>
          <p:cNvPr id="5" name="Content Placeholder 2">
            <a:extLst>
              <a:ext uri="{FF2B5EF4-FFF2-40B4-BE49-F238E27FC236}">
                <a16:creationId xmlns:a16="http://schemas.microsoft.com/office/drawing/2014/main" id="{F51F6FE4-C8D2-F654-2434-C3FC97AE09D5}"/>
              </a:ext>
            </a:extLst>
          </p:cNvPr>
          <p:cNvSpPr txBox="1">
            <a:spLocks/>
          </p:cNvSpPr>
          <p:nvPr/>
        </p:nvSpPr>
        <p:spPr>
          <a:xfrm>
            <a:off x="366445" y="1043354"/>
            <a:ext cx="3201703" cy="3642652"/>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a:solidFill>
                  <a:schemeClr val="bg2">
                    <a:lumMod val="25000"/>
                  </a:schemeClr>
                </a:solidFill>
              </a:rPr>
              <a:t>All scored submission components will be scored on how well the competitor addresses the statements in each criterion; each statement will be scored by reviewers on a 0–5 scale.</a:t>
            </a:r>
            <a:endParaRPr lang="en-US" sz="1900">
              <a:solidFill>
                <a:schemeClr val="bg2">
                  <a:lumMod val="25000"/>
                </a:schemeClr>
              </a:solidFill>
              <a:ea typeface="+mn-lt"/>
            </a:endParaRPr>
          </a:p>
          <a:p>
            <a:endParaRPr lang="en-US" sz="1900">
              <a:solidFill>
                <a:schemeClr val="bg2">
                  <a:lumMod val="25000"/>
                </a:schemeClr>
              </a:solidFill>
              <a:ea typeface="+mn-lt"/>
            </a:endParaRPr>
          </a:p>
        </p:txBody>
      </p:sp>
      <p:graphicFrame>
        <p:nvGraphicFramePr>
          <p:cNvPr id="8" name="Table 7">
            <a:extLst>
              <a:ext uri="{FF2B5EF4-FFF2-40B4-BE49-F238E27FC236}">
                <a16:creationId xmlns:a16="http://schemas.microsoft.com/office/drawing/2014/main" id="{E1CCDAE2-93EF-ADEA-C82A-9B65762F83D2}"/>
              </a:ext>
            </a:extLst>
          </p:cNvPr>
          <p:cNvGraphicFramePr>
            <a:graphicFrameLocks noGrp="1"/>
          </p:cNvGraphicFramePr>
          <p:nvPr>
            <p:extLst>
              <p:ext uri="{D42A27DB-BD31-4B8C-83A1-F6EECF244321}">
                <p14:modId xmlns:p14="http://schemas.microsoft.com/office/powerpoint/2010/main" val="1687357897"/>
              </p:ext>
            </p:extLst>
          </p:nvPr>
        </p:nvGraphicFramePr>
        <p:xfrm>
          <a:off x="4492487" y="939583"/>
          <a:ext cx="7510632" cy="3699635"/>
        </p:xfrm>
        <a:graphic>
          <a:graphicData uri="http://schemas.openxmlformats.org/drawingml/2006/table">
            <a:tbl>
              <a:tblPr firstRow="1" bandRow="1">
                <a:tableStyleId>{5C22544A-7EE6-4342-B048-85BDC9FD1C3A}</a:tableStyleId>
              </a:tblPr>
              <a:tblGrid>
                <a:gridCol w="3755316">
                  <a:extLst>
                    <a:ext uri="{9D8B030D-6E8A-4147-A177-3AD203B41FA5}">
                      <a16:colId xmlns:a16="http://schemas.microsoft.com/office/drawing/2014/main" val="1955317778"/>
                    </a:ext>
                  </a:extLst>
                </a:gridCol>
                <a:gridCol w="3755316">
                  <a:extLst>
                    <a:ext uri="{9D8B030D-6E8A-4147-A177-3AD203B41FA5}">
                      <a16:colId xmlns:a16="http://schemas.microsoft.com/office/drawing/2014/main" val="3376830908"/>
                    </a:ext>
                  </a:extLst>
                </a:gridCol>
              </a:tblGrid>
              <a:tr h="44532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mn-lt"/>
                        </a:rPr>
                        <a:t>Scoring Criteria: 3-Minute Video and Technical Narrative</a:t>
                      </a:r>
                    </a:p>
                  </a:txBody>
                  <a:tcPr/>
                </a:tc>
                <a:tc hMerge="1">
                  <a:txBody>
                    <a:bodyPr/>
                    <a:lstStyle/>
                    <a:p>
                      <a:endParaRPr lang="en-US"/>
                    </a:p>
                  </a:txBody>
                  <a:tcPr/>
                </a:tc>
                <a:extLst>
                  <a:ext uri="{0D108BD9-81ED-4DB2-BD59-A6C34878D82A}">
                    <a16:rowId xmlns:a16="http://schemas.microsoft.com/office/drawing/2014/main" val="2926373560"/>
                  </a:ext>
                </a:extLst>
              </a:tr>
              <a:tr h="1973252">
                <a:tc>
                  <a:txBody>
                    <a:bodyPr/>
                    <a:lstStyle/>
                    <a:p>
                      <a:pPr>
                        <a:spcAft>
                          <a:spcPts val="600"/>
                        </a:spcAft>
                      </a:pPr>
                      <a:r>
                        <a:rPr lang="en-US" sz="1600">
                          <a:latin typeface="+mn-lt"/>
                        </a:rPr>
                        <a:t>Suggested Content Competitor Provides:</a:t>
                      </a:r>
                    </a:p>
                    <a:p>
                      <a:pPr marL="742950" lvl="1" indent="-285750">
                        <a:spcAft>
                          <a:spcPts val="600"/>
                        </a:spcAft>
                        <a:buFont typeface="Arial" panose="020B0604020202020204" pitchFamily="34" charset="0"/>
                        <a:buChar char="•"/>
                      </a:pPr>
                      <a:r>
                        <a:rPr lang="en-US" sz="1600">
                          <a:latin typeface="+mn-lt"/>
                        </a:rPr>
                        <a:t>Example: An introduction to the team</a:t>
                      </a:r>
                    </a:p>
                  </a:txBody>
                  <a:tcPr/>
                </a:tc>
                <a:tc>
                  <a:txBody>
                    <a:bodyPr/>
                    <a:lstStyle/>
                    <a:p>
                      <a:pPr>
                        <a:spcAft>
                          <a:spcPts val="600"/>
                        </a:spcAft>
                      </a:pPr>
                      <a:r>
                        <a:rPr lang="en-US" sz="1600">
                          <a:latin typeface="+mn-lt"/>
                        </a:rPr>
                        <a:t>Each Statement Scored on a 0–5 Scale:</a:t>
                      </a:r>
                    </a:p>
                    <a:p>
                      <a:pPr marL="742950" lvl="1" indent="-285750">
                        <a:spcAft>
                          <a:spcPts val="600"/>
                        </a:spcAft>
                        <a:buFont typeface="Arial" panose="020B0604020202020204" pitchFamily="34" charset="0"/>
                        <a:buChar char="•"/>
                      </a:pPr>
                      <a:r>
                        <a:rPr lang="en-US" sz="1600">
                          <a:latin typeface="+mn-lt"/>
                        </a:rPr>
                        <a:t>Example: A description of the team and their relevant experience, qualifications, and capabilities.</a:t>
                      </a:r>
                    </a:p>
                  </a:txBody>
                  <a:tcPr/>
                </a:tc>
                <a:extLst>
                  <a:ext uri="{0D108BD9-81ED-4DB2-BD59-A6C34878D82A}">
                    <a16:rowId xmlns:a16="http://schemas.microsoft.com/office/drawing/2014/main" val="3183769336"/>
                  </a:ext>
                </a:extLst>
              </a:tr>
              <a:tr h="1281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mn-lt"/>
                        </a:rPr>
                        <a:t>On the </a:t>
                      </a:r>
                      <a:r>
                        <a:rPr lang="en-US" sz="1600" b="1">
                          <a:latin typeface="+mn-lt"/>
                        </a:rPr>
                        <a:t>left-hand side </a:t>
                      </a:r>
                      <a:r>
                        <a:rPr lang="en-US" sz="1600">
                          <a:latin typeface="+mn-lt"/>
                        </a:rPr>
                        <a:t>are suggested content you could provide to address the scored statements.</a:t>
                      </a:r>
                    </a:p>
                  </a:txBody>
                  <a:tcPr/>
                </a:tc>
                <a:tc>
                  <a:txBody>
                    <a:bodyPr/>
                    <a:lstStyle/>
                    <a:p>
                      <a:pPr algn="ctr"/>
                      <a:r>
                        <a:rPr lang="en-US" sz="1600"/>
                        <a:t>On the </a:t>
                      </a:r>
                      <a:r>
                        <a:rPr lang="en-US" sz="1600" b="1"/>
                        <a:t>right-hand side </a:t>
                      </a:r>
                      <a:r>
                        <a:rPr lang="en-US" sz="1600"/>
                        <a:t>are the exact scoring statements that reviewers will use to score your submission.</a:t>
                      </a:r>
                    </a:p>
                  </a:txBody>
                  <a:tcPr/>
                </a:tc>
                <a:extLst>
                  <a:ext uri="{0D108BD9-81ED-4DB2-BD59-A6C34878D82A}">
                    <a16:rowId xmlns:a16="http://schemas.microsoft.com/office/drawing/2014/main" val="2622296513"/>
                  </a:ext>
                </a:extLst>
              </a:tr>
            </a:tbl>
          </a:graphicData>
        </a:graphic>
      </p:graphicFrame>
    </p:spTree>
    <p:extLst>
      <p:ext uri="{BB962C8B-B14F-4D97-AF65-F5344CB8AC3E}">
        <p14:creationId xmlns:p14="http://schemas.microsoft.com/office/powerpoint/2010/main" val="3450947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D70321-F00E-81AF-D5DE-5F2E7EFF9DB2}"/>
              </a:ext>
            </a:extLst>
          </p:cNvPr>
          <p:cNvSpPr>
            <a:spLocks noGrp="1"/>
          </p:cNvSpPr>
          <p:nvPr>
            <p:ph type="ftr" sz="quarter" idx="10"/>
          </p:nvPr>
        </p:nvSpPr>
        <p:spPr/>
        <p:txBody>
          <a:bodyPr/>
          <a:lstStyle/>
          <a:p>
            <a:r>
              <a:rPr lang="en-US"/>
              <a:t>American Made Challenge   |   Power at Sea Prize</a:t>
            </a:r>
          </a:p>
        </p:txBody>
      </p:sp>
      <p:graphicFrame>
        <p:nvGraphicFramePr>
          <p:cNvPr id="6" name="Table 5">
            <a:extLst>
              <a:ext uri="{FF2B5EF4-FFF2-40B4-BE49-F238E27FC236}">
                <a16:creationId xmlns:a16="http://schemas.microsoft.com/office/drawing/2014/main" id="{07F17052-A9A8-DFE3-1BFD-49AEB2F5F2B8}"/>
              </a:ext>
            </a:extLst>
          </p:cNvPr>
          <p:cNvGraphicFramePr>
            <a:graphicFrameLocks noGrp="1"/>
          </p:cNvGraphicFramePr>
          <p:nvPr>
            <p:extLst>
              <p:ext uri="{D42A27DB-BD31-4B8C-83A1-F6EECF244321}">
                <p14:modId xmlns:p14="http://schemas.microsoft.com/office/powerpoint/2010/main" val="1479417274"/>
              </p:ext>
            </p:extLst>
          </p:nvPr>
        </p:nvGraphicFramePr>
        <p:xfrm>
          <a:off x="497704" y="1362102"/>
          <a:ext cx="11196591" cy="4443931"/>
        </p:xfrm>
        <a:graphic>
          <a:graphicData uri="http://schemas.openxmlformats.org/drawingml/2006/table">
            <a:tbl>
              <a:tblPr/>
              <a:tblGrid>
                <a:gridCol w="7217065">
                  <a:extLst>
                    <a:ext uri="{9D8B030D-6E8A-4147-A177-3AD203B41FA5}">
                      <a16:colId xmlns:a16="http://schemas.microsoft.com/office/drawing/2014/main" val="346087830"/>
                    </a:ext>
                  </a:extLst>
                </a:gridCol>
                <a:gridCol w="2216727">
                  <a:extLst>
                    <a:ext uri="{9D8B030D-6E8A-4147-A177-3AD203B41FA5}">
                      <a16:colId xmlns:a16="http://schemas.microsoft.com/office/drawing/2014/main" val="1892331588"/>
                    </a:ext>
                  </a:extLst>
                </a:gridCol>
                <a:gridCol w="1762799">
                  <a:extLst>
                    <a:ext uri="{9D8B030D-6E8A-4147-A177-3AD203B41FA5}">
                      <a16:colId xmlns:a16="http://schemas.microsoft.com/office/drawing/2014/main" val="2781344878"/>
                    </a:ext>
                  </a:extLst>
                </a:gridCol>
              </a:tblGrid>
              <a:tr h="600176">
                <a:tc>
                  <a:txBody>
                    <a:bodyPr/>
                    <a:lstStyle/>
                    <a:p>
                      <a:pPr algn="l" rtl="0" fontAlgn="base">
                        <a:spcBef>
                          <a:spcPts val="0"/>
                        </a:spcBef>
                        <a:spcAft>
                          <a:spcPts val="0"/>
                        </a:spcAft>
                      </a:pPr>
                      <a:r>
                        <a:rPr lang="en-US" sz="1800" b="1" i="0" u="none" strike="noStrike">
                          <a:solidFill>
                            <a:srgbClr val="2F5496"/>
                          </a:solidFill>
                          <a:effectLst/>
                          <a:latin typeface="+mn-lt"/>
                        </a:rPr>
                        <a:t>Scoring Criteria </a:t>
                      </a:r>
                      <a:endParaRPr lang="en-US" sz="3200" b="1" i="0" u="none" strike="noStrike">
                        <a:effectLst/>
                        <a:latin typeface="+mn-lt"/>
                      </a:endParaRPr>
                    </a:p>
                  </a:txBody>
                  <a:tcPr marL="111079" marR="111079" marT="55539" marB="5553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tc>
                  <a:txBody>
                    <a:bodyPr/>
                    <a:lstStyle/>
                    <a:p>
                      <a:pPr lvl="0" algn="ctr">
                        <a:spcBef>
                          <a:spcPts val="0"/>
                        </a:spcBef>
                        <a:spcAft>
                          <a:spcPts val="0"/>
                        </a:spcAft>
                        <a:buNone/>
                      </a:pPr>
                      <a:r>
                        <a:rPr lang="en-US" sz="1800" b="1" i="0" u="none" strike="noStrike">
                          <a:solidFill>
                            <a:srgbClr val="2F5496"/>
                          </a:solidFill>
                          <a:effectLst/>
                          <a:latin typeface="+mn-lt"/>
                        </a:rPr>
                        <a:t>Number of Scored Statements</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tc>
                  <a:txBody>
                    <a:bodyPr/>
                    <a:lstStyle/>
                    <a:p>
                      <a:pPr lvl="0" algn="ctr">
                        <a:spcBef>
                          <a:spcPts val="0"/>
                        </a:spcBef>
                        <a:spcAft>
                          <a:spcPts val="0"/>
                        </a:spcAft>
                        <a:buNone/>
                      </a:pPr>
                      <a:r>
                        <a:rPr lang="en-US" sz="1800" b="1" i="0" u="none" strike="noStrike">
                          <a:solidFill>
                            <a:srgbClr val="2F5496"/>
                          </a:solidFill>
                          <a:effectLst/>
                          <a:latin typeface="+mn-lt"/>
                        </a:rPr>
                        <a:t>Total Possible Points</a:t>
                      </a:r>
                      <a:endParaRPr lang="en-US"/>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5EEFB"/>
                    </a:solidFill>
                  </a:tcPr>
                </a:tc>
                <a:extLst>
                  <a:ext uri="{0D108BD9-81ED-4DB2-BD59-A6C34878D82A}">
                    <a16:rowId xmlns:a16="http://schemas.microsoft.com/office/drawing/2014/main" val="3309209369"/>
                  </a:ext>
                </a:extLst>
              </a:tr>
              <a:tr h="600176">
                <a:tc>
                  <a:txBody>
                    <a:bodyPr/>
                    <a:lstStyle/>
                    <a:p>
                      <a:pPr algn="l" rtl="0" fontAlgn="base">
                        <a:spcBef>
                          <a:spcPts val="0"/>
                        </a:spcBef>
                        <a:spcAft>
                          <a:spcPts val="0"/>
                        </a:spcAft>
                      </a:pPr>
                      <a:r>
                        <a:rPr lang="en-US" sz="1800" b="1" i="0" u="none" strike="noStrike">
                          <a:effectLst/>
                          <a:latin typeface="+mn-lt"/>
                        </a:rPr>
                        <a:t>3-Minute Video Pitch</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1" i="0" u="none" strike="noStrike">
                          <a:effectLst/>
                          <a:latin typeface="+mn-lt"/>
                        </a:rPr>
                        <a:t>4</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1" i="0" u="none" strike="noStrike">
                          <a:effectLst/>
                          <a:latin typeface="+mn-lt"/>
                        </a:rPr>
                        <a:t>20</a:t>
                      </a:r>
                      <a:endParaRPr lang="en-US" sz="3200" b="1" i="0" u="none" strike="noStrike">
                        <a:effectLst/>
                        <a:latin typeface="+mn-lt"/>
                      </a:endParaRP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982455"/>
                  </a:ext>
                </a:extLst>
              </a:tr>
              <a:tr h="600176">
                <a:tc>
                  <a:txBody>
                    <a:bodyPr/>
                    <a:lstStyle/>
                    <a:p>
                      <a:pPr algn="l" rtl="0" fontAlgn="base">
                        <a:spcBef>
                          <a:spcPts val="0"/>
                        </a:spcBef>
                        <a:spcAft>
                          <a:spcPts val="0"/>
                        </a:spcAft>
                      </a:pPr>
                      <a:r>
                        <a:rPr lang="en-US" sz="1800" b="1" i="0" u="none" strike="noStrike">
                          <a:effectLst/>
                          <a:latin typeface="+mn-lt"/>
                        </a:rPr>
                        <a:t>Technical Narrative</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1" i="0" u="none" strike="noStrike">
                          <a:effectLst/>
                          <a:latin typeface="+mn-lt"/>
                        </a:rPr>
                        <a:t>14</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1" i="0" u="none" strike="noStrike">
                          <a:effectLst/>
                          <a:latin typeface="+mn-lt"/>
                        </a:rPr>
                        <a:t>70</a:t>
                      </a:r>
                      <a:endParaRPr lang="en-US" sz="3200" b="1" i="0" u="none" strike="noStrike">
                        <a:effectLst/>
                        <a:latin typeface="+mn-lt"/>
                      </a:endParaRP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736194"/>
                  </a:ext>
                </a:extLst>
              </a:tr>
              <a:tr h="734544">
                <a:tc>
                  <a:txBody>
                    <a:bodyPr/>
                    <a:lstStyle/>
                    <a:p>
                      <a:pPr marL="742950" lvl="1" indent="-285750" algn="l" rtl="0" fontAlgn="base">
                        <a:spcBef>
                          <a:spcPts val="0"/>
                        </a:spcBef>
                        <a:spcAft>
                          <a:spcPts val="0"/>
                        </a:spcAft>
                        <a:buFont typeface="Courier New" panose="02070309020205020404" pitchFamily="49" charset="0"/>
                        <a:buChar char="o"/>
                      </a:pPr>
                      <a:r>
                        <a:rPr lang="en-US" sz="1800" b="1" i="0" u="none" strike="noStrike">
                          <a:effectLst/>
                          <a:latin typeface="+mn-lt"/>
                        </a:rPr>
                        <a:t>Criterion 1: </a:t>
                      </a:r>
                      <a:r>
                        <a:rPr lang="en-US" sz="1800" b="0" i="0" u="none" strike="noStrike">
                          <a:effectLst/>
                          <a:latin typeface="+mn-lt"/>
                        </a:rPr>
                        <a:t>Identification of Application and Challenge Area</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0" i="0" u="none" strike="noStrike">
                          <a:effectLst/>
                          <a:latin typeface="+mn-lt"/>
                        </a:rPr>
                        <a:t>3</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0" i="0" u="none" strike="noStrike">
                          <a:effectLst/>
                          <a:latin typeface="+mn-lt"/>
                        </a:rPr>
                        <a:t>15</a:t>
                      </a:r>
                      <a:endParaRPr lang="en-US" sz="3200" b="0" i="0" u="none" strike="noStrike">
                        <a:effectLst/>
                        <a:latin typeface="+mn-lt"/>
                      </a:endParaRP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356972"/>
                  </a:ext>
                </a:extLst>
              </a:tr>
              <a:tr h="734544">
                <a:tc>
                  <a:txBody>
                    <a:bodyPr/>
                    <a:lstStyle/>
                    <a:p>
                      <a:pPr marL="742950" lvl="1" indent="-285750" algn="l" rtl="0" fontAlgn="base">
                        <a:spcBef>
                          <a:spcPts val="0"/>
                        </a:spcBef>
                        <a:spcAft>
                          <a:spcPts val="0"/>
                        </a:spcAft>
                        <a:buFont typeface="Courier New" panose="02070309020205020404" pitchFamily="49" charset="0"/>
                        <a:buChar char="o"/>
                      </a:pPr>
                      <a:r>
                        <a:rPr lang="en-US" sz="1800" b="1" i="0" u="none" strike="noStrike">
                          <a:effectLst/>
                          <a:latin typeface="+mn-lt"/>
                        </a:rPr>
                        <a:t>Criterion 2: </a:t>
                      </a:r>
                      <a:r>
                        <a:rPr lang="en-US" sz="1800" b="0" i="0" u="none" strike="noStrike">
                          <a:effectLst/>
                          <a:latin typeface="+mn-lt"/>
                        </a:rPr>
                        <a:t>Proposed System, Subsystem, or Component</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0" i="0" u="none" strike="noStrike">
                          <a:effectLst/>
                          <a:latin typeface="+mn-lt"/>
                        </a:rPr>
                        <a:t>6</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0" i="0" u="none" strike="noStrike">
                          <a:effectLst/>
                          <a:latin typeface="+mn-lt"/>
                        </a:rPr>
                        <a:t>30</a:t>
                      </a:r>
                      <a:endParaRPr lang="en-US" sz="3200" b="0" i="0" u="none" strike="noStrike">
                        <a:effectLst/>
                        <a:latin typeface="+mn-lt"/>
                      </a:endParaRP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881734"/>
                  </a:ext>
                </a:extLst>
              </a:tr>
              <a:tr h="600176">
                <a:tc>
                  <a:txBody>
                    <a:bodyPr/>
                    <a:lstStyle/>
                    <a:p>
                      <a:pPr marL="742950" lvl="1" indent="-285750" algn="l" rtl="0" fontAlgn="base">
                        <a:spcBef>
                          <a:spcPts val="0"/>
                        </a:spcBef>
                        <a:spcAft>
                          <a:spcPts val="0"/>
                        </a:spcAft>
                        <a:buFont typeface="Courier New" panose="02070309020205020404" pitchFamily="49" charset="0"/>
                        <a:buChar char="o"/>
                      </a:pPr>
                      <a:r>
                        <a:rPr lang="en-US" sz="1800" b="1" i="0" u="none" strike="noStrike">
                          <a:effectLst/>
                          <a:latin typeface="+mn-lt"/>
                        </a:rPr>
                        <a:t>Criterion 3: </a:t>
                      </a:r>
                      <a:r>
                        <a:rPr lang="en-US" sz="1800" b="0" i="0" u="none" strike="noStrike">
                          <a:effectLst/>
                          <a:latin typeface="+mn-lt"/>
                        </a:rPr>
                        <a:t>Team Engagement and Planned Development</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0" i="0" u="none" strike="noStrike">
                          <a:effectLst/>
                          <a:latin typeface="+mn-lt"/>
                        </a:rPr>
                        <a:t>5</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0" i="0" u="none" strike="noStrike">
                          <a:effectLst/>
                          <a:latin typeface="+mn-lt"/>
                        </a:rPr>
                        <a:t>25</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9331629"/>
                  </a:ext>
                </a:extLst>
              </a:tr>
              <a:tr h="514597">
                <a:tc>
                  <a:txBody>
                    <a:bodyPr/>
                    <a:lstStyle/>
                    <a:p>
                      <a:pPr algn="l" rtl="0" fontAlgn="base">
                        <a:spcBef>
                          <a:spcPts val="0"/>
                        </a:spcBef>
                        <a:spcAft>
                          <a:spcPts val="0"/>
                        </a:spcAft>
                      </a:pPr>
                      <a:r>
                        <a:rPr lang="en-US" sz="1800" b="1" i="0" u="none" strike="noStrike">
                          <a:effectLst/>
                          <a:latin typeface="+mn-lt"/>
                        </a:rPr>
                        <a:t>TOTAL</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1" i="0" kern="1200">
                          <a:solidFill>
                            <a:schemeClr val="tx1"/>
                          </a:solidFill>
                          <a:effectLst/>
                          <a:latin typeface="+mn-lt"/>
                          <a:ea typeface="+mn-ea"/>
                          <a:cs typeface="+mn-cs"/>
                        </a:rPr>
                        <a:t>18</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r>
                        <a:rPr lang="en-US" sz="1800" b="1" i="0" u="none" strike="noStrike">
                          <a:effectLst/>
                          <a:latin typeface="+mn-lt"/>
                        </a:rPr>
                        <a:t>90</a:t>
                      </a:r>
                    </a:p>
                  </a:txBody>
                  <a:tcPr marL="111079" marR="111079" marT="55539" marB="555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554113"/>
                  </a:ext>
                </a:extLst>
              </a:tr>
            </a:tbl>
          </a:graphicData>
        </a:graphic>
      </p:graphicFrame>
      <p:pic>
        <p:nvPicPr>
          <p:cNvPr id="8" name="Picture Placeholder 21">
            <a:extLst>
              <a:ext uri="{FF2B5EF4-FFF2-40B4-BE49-F238E27FC236}">
                <a16:creationId xmlns:a16="http://schemas.microsoft.com/office/drawing/2014/main" id="{948897E5-2EE2-B245-57FA-EF28CB1DD144}"/>
              </a:ext>
            </a:extLst>
          </p:cNvPr>
          <p:cNvPicPr>
            <a:picLocks noChangeAspect="1"/>
          </p:cNvPicPr>
          <p:nvPr/>
        </p:nvPicPr>
        <p:blipFill rotWithShape="1">
          <a:blip r:embed="rId3">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2" name="Title 1">
            <a:extLst>
              <a:ext uri="{FF2B5EF4-FFF2-40B4-BE49-F238E27FC236}">
                <a16:creationId xmlns:a16="http://schemas.microsoft.com/office/drawing/2014/main" id="{864F49BE-8FCB-E823-EF2A-860C686D9B3D}"/>
              </a:ext>
            </a:extLst>
          </p:cNvPr>
          <p:cNvSpPr>
            <a:spLocks noGrp="1"/>
          </p:cNvSpPr>
          <p:nvPr>
            <p:ph type="title"/>
          </p:nvPr>
        </p:nvSpPr>
        <p:spPr>
          <a:xfrm>
            <a:off x="692290" y="0"/>
            <a:ext cx="10515600" cy="811785"/>
          </a:xfrm>
        </p:spPr>
        <p:txBody>
          <a:bodyPr/>
          <a:lstStyle/>
          <a:p>
            <a:r>
              <a:rPr lang="en-US">
                <a:solidFill>
                  <a:schemeClr val="bg1"/>
                </a:solidFill>
                <a:latin typeface="Franklin Gothic Book"/>
              </a:rPr>
              <a:t>Scoring and Criteria</a:t>
            </a:r>
            <a:endParaRPr lang="en-US"/>
          </a:p>
        </p:txBody>
      </p:sp>
    </p:spTree>
    <p:extLst>
      <p:ext uri="{BB962C8B-B14F-4D97-AF65-F5344CB8AC3E}">
        <p14:creationId xmlns:p14="http://schemas.microsoft.com/office/powerpoint/2010/main" val="371195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D2FB8-C4C2-1969-D23F-1DE8A3740437}"/>
              </a:ext>
            </a:extLst>
          </p:cNvPr>
          <p:cNvPicPr>
            <a:picLocks noChangeAspect="1"/>
          </p:cNvPicPr>
          <p:nvPr/>
        </p:nvPicPr>
        <p:blipFill>
          <a:blip r:embed="rId3"/>
          <a:stretch>
            <a:fillRect/>
          </a:stretch>
        </p:blipFill>
        <p:spPr>
          <a:xfrm>
            <a:off x="1290681" y="1333413"/>
            <a:ext cx="8923147" cy="4668733"/>
          </a:xfrm>
          <a:prstGeom prst="rect">
            <a:avLst/>
          </a:prstGeom>
          <a:ln w="38100">
            <a:solidFill>
              <a:schemeClr val="accent1">
                <a:lumMod val="75000"/>
              </a:schemeClr>
            </a:solidFill>
          </a:ln>
        </p:spPr>
      </p:pic>
      <p:sp>
        <p:nvSpPr>
          <p:cNvPr id="22" name="Oval 21">
            <a:extLst>
              <a:ext uri="{FF2B5EF4-FFF2-40B4-BE49-F238E27FC236}">
                <a16:creationId xmlns:a16="http://schemas.microsoft.com/office/drawing/2014/main" id="{36DD8136-A1B8-800B-4AF6-31B49288B747}"/>
              </a:ext>
            </a:extLst>
          </p:cNvPr>
          <p:cNvSpPr/>
          <p:nvPr/>
        </p:nvSpPr>
        <p:spPr>
          <a:xfrm>
            <a:off x="7744697" y="1296831"/>
            <a:ext cx="2195415" cy="4681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CDD92145-8968-F7DF-1452-8339C614456D}"/>
              </a:ext>
            </a:extLst>
          </p:cNvPr>
          <p:cNvSpPr/>
          <p:nvPr/>
        </p:nvSpPr>
        <p:spPr>
          <a:xfrm>
            <a:off x="6417953" y="4544179"/>
            <a:ext cx="3525644" cy="5421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BC52CDF7-1072-9B39-8477-5917ED46F222}"/>
              </a:ext>
            </a:extLst>
          </p:cNvPr>
          <p:cNvSpPr/>
          <p:nvPr/>
        </p:nvSpPr>
        <p:spPr>
          <a:xfrm>
            <a:off x="2425252" y="5595818"/>
            <a:ext cx="626605" cy="4512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0ECD2307-1AF6-9C70-0F8A-F042318AB359}"/>
              </a:ext>
            </a:extLst>
          </p:cNvPr>
          <p:cNvSpPr/>
          <p:nvPr/>
        </p:nvSpPr>
        <p:spPr>
          <a:xfrm>
            <a:off x="4394579" y="5656605"/>
            <a:ext cx="558112" cy="3288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25CB3377-E762-482C-C417-C00E221E570D}"/>
              </a:ext>
            </a:extLst>
          </p:cNvPr>
          <p:cNvSpPr/>
          <p:nvPr/>
        </p:nvSpPr>
        <p:spPr>
          <a:xfrm>
            <a:off x="8544229" y="5637115"/>
            <a:ext cx="1846224" cy="3441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E2FB75EC-784E-0C6F-FDD9-20952C4A9778}"/>
              </a:ext>
            </a:extLst>
          </p:cNvPr>
          <p:cNvSpPr/>
          <p:nvPr/>
        </p:nvSpPr>
        <p:spPr>
          <a:xfrm>
            <a:off x="5349893" y="5640042"/>
            <a:ext cx="513448" cy="3302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 Placeholder 2">
            <a:extLst>
              <a:ext uri="{FF2B5EF4-FFF2-40B4-BE49-F238E27FC236}">
                <a16:creationId xmlns:a16="http://schemas.microsoft.com/office/drawing/2014/main" id="{9792666A-2A00-469F-517D-10A7D7F2876C}"/>
              </a:ext>
            </a:extLst>
          </p:cNvPr>
          <p:cNvSpPr txBox="1">
            <a:spLocks/>
          </p:cNvSpPr>
          <p:nvPr/>
        </p:nvSpPr>
        <p:spPr>
          <a:xfrm>
            <a:off x="499567" y="6312975"/>
            <a:ext cx="1582746" cy="335459"/>
          </a:xfrm>
          <a:prstGeom prst="rect">
            <a:avLst/>
          </a:prstGeom>
          <a:ln>
            <a:solidFill>
              <a:srgbClr val="C00000"/>
            </a:solidFill>
          </a:ln>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panose="02020603050405020304" pitchFamily="18" charset="0"/>
              </a:rPr>
              <a:t>Stay up-to-date</a:t>
            </a:r>
            <a:endParaRPr lang="en-US" sz="1600">
              <a:ea typeface="Calibri" panose="020F0502020204030204" pitchFamily="34" charset="0"/>
              <a:cs typeface="Times New Roman" panose="02020603050405020304" pitchFamily="18" charset="0"/>
            </a:endParaRPr>
          </a:p>
        </p:txBody>
      </p:sp>
      <p:sp>
        <p:nvSpPr>
          <p:cNvPr id="29" name="Text Placeholder 2">
            <a:extLst>
              <a:ext uri="{FF2B5EF4-FFF2-40B4-BE49-F238E27FC236}">
                <a16:creationId xmlns:a16="http://schemas.microsoft.com/office/drawing/2014/main" id="{CE536B9F-3A2D-1A75-3623-116B9B0399A9}"/>
              </a:ext>
            </a:extLst>
          </p:cNvPr>
          <p:cNvSpPr txBox="1">
            <a:spLocks/>
          </p:cNvSpPr>
          <p:nvPr/>
        </p:nvSpPr>
        <p:spPr>
          <a:xfrm>
            <a:off x="10700240" y="1208655"/>
            <a:ext cx="1212446" cy="882447"/>
          </a:xfrm>
          <a:prstGeom prst="rect">
            <a:avLst/>
          </a:prstGeom>
          <a:ln>
            <a:solidFill>
              <a:srgbClr val="C00000"/>
            </a:solidFill>
          </a:ln>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pPr>
            <a:r>
              <a:rPr lang="en-US" sz="1600">
                <a:solidFill>
                  <a:schemeClr val="tx1">
                    <a:lumMod val="65000"/>
                    <a:lumOff val="35000"/>
                  </a:schemeClr>
                </a:solidFill>
                <a:ea typeface="Calibri" panose="020F0502020204030204" pitchFamily="34" charset="0"/>
                <a:cs typeface="Times New Roman" panose="02020603050405020304" pitchFamily="18" charset="0"/>
              </a:rPr>
              <a:t>Share &amp; follow</a:t>
            </a:r>
          </a:p>
          <a:p>
            <a:pPr algn="ctr">
              <a:lnSpc>
                <a:spcPct val="107000"/>
              </a:lnSpc>
              <a:spcBef>
                <a:spcPts val="0"/>
              </a:spcBef>
            </a:pPr>
            <a:r>
              <a:rPr lang="en-US" sz="1600">
                <a:solidFill>
                  <a:schemeClr val="tx1">
                    <a:lumMod val="65000"/>
                    <a:lumOff val="35000"/>
                  </a:schemeClr>
                </a:solidFill>
                <a:ea typeface="Calibri" panose="020F0502020204030204" pitchFamily="34" charset="0"/>
                <a:cs typeface="Times New Roman" panose="02020603050405020304" pitchFamily="18" charset="0"/>
              </a:rPr>
              <a:t> the prize</a:t>
            </a:r>
          </a:p>
        </p:txBody>
      </p:sp>
      <p:sp>
        <p:nvSpPr>
          <p:cNvPr id="30" name="Text Placeholder 2">
            <a:extLst>
              <a:ext uri="{FF2B5EF4-FFF2-40B4-BE49-F238E27FC236}">
                <a16:creationId xmlns:a16="http://schemas.microsoft.com/office/drawing/2014/main" id="{17F14131-D73E-D59E-A137-DE840C7C178A}"/>
              </a:ext>
            </a:extLst>
          </p:cNvPr>
          <p:cNvSpPr txBox="1">
            <a:spLocks/>
          </p:cNvSpPr>
          <p:nvPr/>
        </p:nvSpPr>
        <p:spPr>
          <a:xfrm>
            <a:off x="10700797" y="4491208"/>
            <a:ext cx="1105821" cy="649545"/>
          </a:xfrm>
          <a:prstGeom prst="rect">
            <a:avLst/>
          </a:prstGeom>
          <a:ln>
            <a:solidFill>
              <a:srgbClr val="C00000"/>
            </a:solidFill>
          </a:ln>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panose="02020603050405020304" pitchFamily="18" charset="0"/>
              </a:rPr>
              <a:t>Submit </a:t>
            </a:r>
          </a:p>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panose="02020603050405020304" pitchFamily="18" charset="0"/>
              </a:rPr>
              <a:t>your idea!</a:t>
            </a:r>
            <a:endParaRPr lang="en-US" sz="1600">
              <a:cs typeface="Times New Roman" panose="02020603050405020304" pitchFamily="18" charset="0"/>
            </a:endParaRPr>
          </a:p>
        </p:txBody>
      </p:sp>
      <p:sp>
        <p:nvSpPr>
          <p:cNvPr id="31" name="Text Placeholder 2">
            <a:extLst>
              <a:ext uri="{FF2B5EF4-FFF2-40B4-BE49-F238E27FC236}">
                <a16:creationId xmlns:a16="http://schemas.microsoft.com/office/drawing/2014/main" id="{1B242489-5430-0F46-675E-EA730C39D09D}"/>
              </a:ext>
            </a:extLst>
          </p:cNvPr>
          <p:cNvSpPr txBox="1">
            <a:spLocks/>
          </p:cNvSpPr>
          <p:nvPr/>
        </p:nvSpPr>
        <p:spPr>
          <a:xfrm>
            <a:off x="4824882" y="6364827"/>
            <a:ext cx="1275363" cy="337691"/>
          </a:xfrm>
          <a:prstGeom prst="rect">
            <a:avLst/>
          </a:prstGeom>
          <a:ln>
            <a:solidFill>
              <a:srgbClr val="C00000"/>
            </a:solidFill>
          </a:ln>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panose="02020603050405020304" pitchFamily="18" charset="0"/>
              </a:rPr>
              <a:t>Build a team</a:t>
            </a:r>
            <a:endParaRPr lang="en-US" sz="1600">
              <a:cs typeface="Times New Roman" panose="02020603050405020304" pitchFamily="18" charset="0"/>
            </a:endParaRPr>
          </a:p>
          <a:p>
            <a:pPr algn="ctr"/>
            <a:endParaRPr lang="en-US" sz="1600"/>
          </a:p>
        </p:txBody>
      </p:sp>
      <p:sp>
        <p:nvSpPr>
          <p:cNvPr id="32" name="Oval 31">
            <a:extLst>
              <a:ext uri="{FF2B5EF4-FFF2-40B4-BE49-F238E27FC236}">
                <a16:creationId xmlns:a16="http://schemas.microsoft.com/office/drawing/2014/main" id="{4406E88B-D650-825E-6252-70CE5E6F96BB}"/>
              </a:ext>
            </a:extLst>
          </p:cNvPr>
          <p:cNvSpPr/>
          <p:nvPr/>
        </p:nvSpPr>
        <p:spPr>
          <a:xfrm>
            <a:off x="7171841" y="5592219"/>
            <a:ext cx="732084" cy="4315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3" name="Straight Arrow Connector 32">
            <a:extLst>
              <a:ext uri="{FF2B5EF4-FFF2-40B4-BE49-F238E27FC236}">
                <a16:creationId xmlns:a16="http://schemas.microsoft.com/office/drawing/2014/main" id="{8E259201-EE8B-4D82-76C6-73B6D7E41FC1}"/>
              </a:ext>
            </a:extLst>
          </p:cNvPr>
          <p:cNvCxnSpPr>
            <a:cxnSpLocks/>
          </p:cNvCxnSpPr>
          <p:nvPr/>
        </p:nvCxnSpPr>
        <p:spPr>
          <a:xfrm flipH="1">
            <a:off x="10068988" y="1531221"/>
            <a:ext cx="513924" cy="49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EEC46E-61A0-6336-52AD-0C1C879F3165}"/>
              </a:ext>
            </a:extLst>
          </p:cNvPr>
          <p:cNvCxnSpPr>
            <a:cxnSpLocks/>
          </p:cNvCxnSpPr>
          <p:nvPr/>
        </p:nvCxnSpPr>
        <p:spPr>
          <a:xfrm flipH="1" flipV="1">
            <a:off x="7729470" y="6011834"/>
            <a:ext cx="226785" cy="17461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40A56BC-05BE-3237-8742-DCC1ADF4ABE8}"/>
              </a:ext>
            </a:extLst>
          </p:cNvPr>
          <p:cNvCxnSpPr>
            <a:cxnSpLocks/>
          </p:cNvCxnSpPr>
          <p:nvPr/>
        </p:nvCxnSpPr>
        <p:spPr>
          <a:xfrm flipH="1">
            <a:off x="10000559" y="4813998"/>
            <a:ext cx="661160" cy="49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0386906-2CC6-9A2E-E955-016A8A9BA0AF}"/>
              </a:ext>
            </a:extLst>
          </p:cNvPr>
          <p:cNvCxnSpPr>
            <a:cxnSpLocks/>
          </p:cNvCxnSpPr>
          <p:nvPr/>
        </p:nvCxnSpPr>
        <p:spPr>
          <a:xfrm flipV="1">
            <a:off x="1623119" y="5937883"/>
            <a:ext cx="714262" cy="3394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67693F8-4506-A86C-1C59-10CE9489AA37}"/>
              </a:ext>
            </a:extLst>
          </p:cNvPr>
          <p:cNvCxnSpPr>
            <a:cxnSpLocks/>
          </p:cNvCxnSpPr>
          <p:nvPr/>
        </p:nvCxnSpPr>
        <p:spPr>
          <a:xfrm flipH="1" flipV="1">
            <a:off x="9953216" y="6013412"/>
            <a:ext cx="276904" cy="17938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E48EF39-C9C8-1C57-B159-BCC916EEA541}"/>
              </a:ext>
            </a:extLst>
          </p:cNvPr>
          <p:cNvCxnSpPr>
            <a:cxnSpLocks/>
          </p:cNvCxnSpPr>
          <p:nvPr/>
        </p:nvCxnSpPr>
        <p:spPr>
          <a:xfrm flipV="1">
            <a:off x="4016735" y="5914654"/>
            <a:ext cx="388651" cy="23625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9F3F16F-2667-C886-FC21-C2493929461B}"/>
              </a:ext>
            </a:extLst>
          </p:cNvPr>
          <p:cNvCxnSpPr>
            <a:cxnSpLocks/>
          </p:cNvCxnSpPr>
          <p:nvPr/>
        </p:nvCxnSpPr>
        <p:spPr>
          <a:xfrm flipV="1">
            <a:off x="5203954" y="6029097"/>
            <a:ext cx="381160" cy="3032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C4CA12DE-0A4E-4C8D-14CF-21802914B0C7}"/>
              </a:ext>
            </a:extLst>
          </p:cNvPr>
          <p:cNvSpPr txBox="1">
            <a:spLocks/>
          </p:cNvSpPr>
          <p:nvPr/>
        </p:nvSpPr>
        <p:spPr>
          <a:xfrm>
            <a:off x="2299033" y="6184194"/>
            <a:ext cx="2402176" cy="608854"/>
          </a:xfrm>
          <a:prstGeom prst="rect">
            <a:avLst/>
          </a:prstGeom>
          <a:ln>
            <a:solidFill>
              <a:srgbClr val="C00000"/>
            </a:solidFill>
          </a:ln>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panose="02020603050405020304" pitchFamily="18" charset="0"/>
              </a:rPr>
              <a:t>Communicate with the prize administration team</a:t>
            </a:r>
            <a:endParaRPr lang="en-US" sz="1600">
              <a:cs typeface="Times New Roman" panose="02020603050405020304" pitchFamily="18" charset="0"/>
            </a:endParaRPr>
          </a:p>
          <a:p>
            <a:pPr algn="ctr"/>
            <a:endParaRPr lang="en-US" sz="1600"/>
          </a:p>
        </p:txBody>
      </p:sp>
      <p:sp>
        <p:nvSpPr>
          <p:cNvPr id="12" name="Text Placeholder 2">
            <a:extLst>
              <a:ext uri="{FF2B5EF4-FFF2-40B4-BE49-F238E27FC236}">
                <a16:creationId xmlns:a16="http://schemas.microsoft.com/office/drawing/2014/main" id="{089E7469-A95D-10C6-FDD2-54090AAAE74C}"/>
              </a:ext>
            </a:extLst>
          </p:cNvPr>
          <p:cNvSpPr txBox="1">
            <a:spLocks/>
          </p:cNvSpPr>
          <p:nvPr/>
        </p:nvSpPr>
        <p:spPr>
          <a:xfrm>
            <a:off x="9409505" y="6270139"/>
            <a:ext cx="2406267" cy="519556"/>
          </a:xfrm>
          <a:prstGeom prst="rect">
            <a:avLst/>
          </a:prstGeom>
          <a:ln>
            <a:solidFill>
              <a:srgbClr val="C00000"/>
            </a:solid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a:rPr>
              <a:t>Register for upcoming Webinars </a:t>
            </a:r>
            <a:endParaRPr lang="en-US" sz="1600">
              <a:solidFill>
                <a:schemeClr val="tx1">
                  <a:lumMod val="65000"/>
                  <a:lumOff val="35000"/>
                </a:schemeClr>
              </a:solidFill>
              <a:cs typeface="Times New Roman"/>
            </a:endParaRPr>
          </a:p>
          <a:p>
            <a:pPr algn="ctr"/>
            <a:endParaRPr lang="en-US" sz="1600"/>
          </a:p>
        </p:txBody>
      </p:sp>
      <p:sp>
        <p:nvSpPr>
          <p:cNvPr id="14" name="Text Placeholder 2">
            <a:extLst>
              <a:ext uri="{FF2B5EF4-FFF2-40B4-BE49-F238E27FC236}">
                <a16:creationId xmlns:a16="http://schemas.microsoft.com/office/drawing/2014/main" id="{10BE77AD-FA95-5DC1-1249-EB7359A4D0CD}"/>
              </a:ext>
            </a:extLst>
          </p:cNvPr>
          <p:cNvSpPr txBox="1">
            <a:spLocks/>
          </p:cNvSpPr>
          <p:nvPr/>
        </p:nvSpPr>
        <p:spPr>
          <a:xfrm>
            <a:off x="6316334" y="6230482"/>
            <a:ext cx="2765453" cy="608109"/>
          </a:xfrm>
          <a:prstGeom prst="rect">
            <a:avLst/>
          </a:prstGeom>
          <a:ln>
            <a:solidFill>
              <a:srgbClr val="C00000"/>
            </a:solidFill>
          </a:ln>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Bef>
                <a:spcPts val="0"/>
              </a:spcBef>
              <a:spcAft>
                <a:spcPts val="600"/>
              </a:spcAft>
            </a:pPr>
            <a:r>
              <a:rPr lang="en-US" sz="1600">
                <a:solidFill>
                  <a:schemeClr val="tx1">
                    <a:lumMod val="65000"/>
                    <a:lumOff val="35000"/>
                  </a:schemeClr>
                </a:solidFill>
                <a:ea typeface="Calibri" panose="020F0502020204030204" pitchFamily="34" charset="0"/>
                <a:cs typeface="Times New Roman" panose="02020603050405020304" pitchFamily="18" charset="0"/>
              </a:rPr>
              <a:t>Access valuable resources like the rules and templates!</a:t>
            </a:r>
            <a:endParaRPr lang="en-US" sz="1600">
              <a:cs typeface="Times New Roman" panose="02020603050405020304" pitchFamily="18" charset="0"/>
            </a:endParaRPr>
          </a:p>
          <a:p>
            <a:pPr algn="ctr"/>
            <a:endParaRPr lang="en-US" sz="1600"/>
          </a:p>
        </p:txBody>
      </p:sp>
      <p:pic>
        <p:nvPicPr>
          <p:cNvPr id="7" name="Picture Placeholder 21">
            <a:extLst>
              <a:ext uri="{FF2B5EF4-FFF2-40B4-BE49-F238E27FC236}">
                <a16:creationId xmlns:a16="http://schemas.microsoft.com/office/drawing/2014/main" id="{77EB6C58-351D-7145-0108-2662879C3F28}"/>
              </a:ext>
            </a:extLst>
          </p:cNvPr>
          <p:cNvPicPr>
            <a:picLocks noChangeAspect="1"/>
          </p:cNvPicPr>
          <p:nvPr/>
        </p:nvPicPr>
        <p:blipFill rotWithShape="1">
          <a:blip r:embed="rId4">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2" name="TextBox 1">
            <a:extLst>
              <a:ext uri="{FF2B5EF4-FFF2-40B4-BE49-F238E27FC236}">
                <a16:creationId xmlns:a16="http://schemas.microsoft.com/office/drawing/2014/main" id="{37FCEFCB-C52F-BFBE-F40B-FFF318C6E9AF}"/>
              </a:ext>
            </a:extLst>
          </p:cNvPr>
          <p:cNvSpPr txBox="1"/>
          <p:nvPr/>
        </p:nvSpPr>
        <p:spPr>
          <a:xfrm>
            <a:off x="768850" y="32535"/>
            <a:ext cx="43528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err="1">
                <a:solidFill>
                  <a:srgbClr val="FFFFFF"/>
                </a:solidFill>
              </a:rPr>
              <a:t>HeroX</a:t>
            </a:r>
            <a:r>
              <a:rPr lang="en-US" sz="3600" b="1">
                <a:solidFill>
                  <a:srgbClr val="FFFFFF"/>
                </a:solidFill>
              </a:rPr>
              <a:t> Platform</a:t>
            </a:r>
            <a:endParaRPr lang="en-US" sz="3600"/>
          </a:p>
        </p:txBody>
      </p:sp>
    </p:spTree>
    <p:extLst>
      <p:ext uri="{BB962C8B-B14F-4D97-AF65-F5344CB8AC3E}">
        <p14:creationId xmlns:p14="http://schemas.microsoft.com/office/powerpoint/2010/main" val="3632228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D57F21-9EF5-57D8-A2D3-52EEB6192A23}"/>
              </a:ext>
            </a:extLst>
          </p:cNvPr>
          <p:cNvSpPr txBox="1"/>
          <p:nvPr/>
        </p:nvSpPr>
        <p:spPr>
          <a:xfrm>
            <a:off x="4057527" y="2227024"/>
            <a:ext cx="2037349" cy="1600022"/>
          </a:xfrm>
          <a:prstGeom prst="rect">
            <a:avLst/>
          </a:prstGeom>
          <a:noFill/>
        </p:spPr>
        <p:txBody>
          <a:bodyPr wrap="square" rtlCol="0">
            <a:noAutofit/>
          </a:bodyPr>
          <a:lstStyle/>
          <a:p>
            <a:pPr marL="8465"/>
            <a:r>
              <a:rPr lang="en-US" sz="1600" b="1">
                <a:latin typeface="+mj-lt"/>
              </a:rPr>
              <a:t>Choose “Solve this Challenge” </a:t>
            </a:r>
            <a:r>
              <a:rPr lang="en-US" sz="1466"/>
              <a:t>(</a:t>
            </a:r>
            <a:r>
              <a:rPr lang="en-US" sz="1466" i="1"/>
              <a:t>indicates your interest in competing; it is not a commitment—yet</a:t>
            </a:r>
            <a:r>
              <a:rPr lang="en-US" sz="1466"/>
              <a:t>)</a:t>
            </a:r>
            <a:endParaRPr lang="en-US" sz="1600"/>
          </a:p>
        </p:txBody>
      </p:sp>
      <p:sp>
        <p:nvSpPr>
          <p:cNvPr id="10" name="TextBox 9">
            <a:extLst>
              <a:ext uri="{FF2B5EF4-FFF2-40B4-BE49-F238E27FC236}">
                <a16:creationId xmlns:a16="http://schemas.microsoft.com/office/drawing/2014/main" id="{54A82BE9-0872-8AC1-CDB8-503B5F257186}"/>
              </a:ext>
            </a:extLst>
          </p:cNvPr>
          <p:cNvSpPr txBox="1"/>
          <p:nvPr/>
        </p:nvSpPr>
        <p:spPr>
          <a:xfrm>
            <a:off x="1198193" y="2176653"/>
            <a:ext cx="1673456" cy="1600022"/>
          </a:xfrm>
          <a:prstGeom prst="rect">
            <a:avLst/>
          </a:prstGeom>
          <a:noFill/>
        </p:spPr>
        <p:txBody>
          <a:bodyPr wrap="square" lIns="91440" tIns="45720" rIns="91440" bIns="45720" rtlCol="0" anchor="t">
            <a:noAutofit/>
          </a:bodyPr>
          <a:lstStyle/>
          <a:p>
            <a:r>
              <a:rPr lang="en-US" sz="1600" b="1">
                <a:latin typeface="+mj-lt"/>
              </a:rPr>
              <a:t>Visit the HeroX prize page: </a:t>
            </a:r>
            <a:br>
              <a:rPr lang="en-US" sz="1600"/>
            </a:br>
            <a:r>
              <a:rPr lang="en-US" sz="1400">
                <a:ea typeface="+mn-lt"/>
                <a:cs typeface="+mn-lt"/>
                <a:hlinkClick r:id="rId3"/>
              </a:rPr>
              <a:t>https://www.herox.com/PowerAtSea</a:t>
            </a:r>
            <a:endParaRPr lang="en-US" sz="1400"/>
          </a:p>
          <a:p>
            <a:endParaRPr lang="en-US" sz="1400"/>
          </a:p>
          <a:p>
            <a:endParaRPr lang="en-US" sz="1600"/>
          </a:p>
        </p:txBody>
      </p:sp>
      <p:sp>
        <p:nvSpPr>
          <p:cNvPr id="11" name="TextBox 10">
            <a:extLst>
              <a:ext uri="{FF2B5EF4-FFF2-40B4-BE49-F238E27FC236}">
                <a16:creationId xmlns:a16="http://schemas.microsoft.com/office/drawing/2014/main" id="{EE64555E-2755-8140-64BB-EEFFB0B9B465}"/>
              </a:ext>
            </a:extLst>
          </p:cNvPr>
          <p:cNvSpPr txBox="1"/>
          <p:nvPr/>
        </p:nvSpPr>
        <p:spPr>
          <a:xfrm>
            <a:off x="7174594" y="2278160"/>
            <a:ext cx="1631827" cy="1005503"/>
          </a:xfrm>
          <a:prstGeom prst="rect">
            <a:avLst/>
          </a:prstGeom>
          <a:noFill/>
        </p:spPr>
        <p:txBody>
          <a:bodyPr wrap="square" rtlCol="0">
            <a:noAutofit/>
          </a:bodyPr>
          <a:lstStyle/>
          <a:p>
            <a:pPr marL="8465"/>
            <a:r>
              <a:rPr lang="en-US" sz="1600" b="1">
                <a:latin typeface="+mj-lt"/>
              </a:rPr>
              <a:t>Sign in or create a HeroX account</a:t>
            </a:r>
          </a:p>
        </p:txBody>
      </p:sp>
      <p:sp>
        <p:nvSpPr>
          <p:cNvPr id="12" name="TextBox 11">
            <a:extLst>
              <a:ext uri="{FF2B5EF4-FFF2-40B4-BE49-F238E27FC236}">
                <a16:creationId xmlns:a16="http://schemas.microsoft.com/office/drawing/2014/main" id="{82963838-9EE5-314F-C7E5-6716098D570E}"/>
              </a:ext>
            </a:extLst>
          </p:cNvPr>
          <p:cNvSpPr txBox="1"/>
          <p:nvPr/>
        </p:nvSpPr>
        <p:spPr>
          <a:xfrm>
            <a:off x="9934616" y="2306842"/>
            <a:ext cx="1631827" cy="841530"/>
          </a:xfrm>
          <a:prstGeom prst="rect">
            <a:avLst/>
          </a:prstGeom>
          <a:noFill/>
        </p:spPr>
        <p:txBody>
          <a:bodyPr wrap="square" rtlCol="0">
            <a:noAutofit/>
          </a:bodyPr>
          <a:lstStyle/>
          <a:p>
            <a:pPr marL="8465"/>
            <a:r>
              <a:rPr lang="en-US" sz="1600" b="1">
                <a:latin typeface="+mj-lt"/>
              </a:rPr>
              <a:t>Agree </a:t>
            </a:r>
            <a:r>
              <a:rPr lang="en-US" sz="1600"/>
              <a:t>to the Terms of Use</a:t>
            </a:r>
          </a:p>
        </p:txBody>
      </p:sp>
      <p:sp>
        <p:nvSpPr>
          <p:cNvPr id="13" name="TextBox 12">
            <a:extLst>
              <a:ext uri="{FF2B5EF4-FFF2-40B4-BE49-F238E27FC236}">
                <a16:creationId xmlns:a16="http://schemas.microsoft.com/office/drawing/2014/main" id="{FD0FBCE3-7040-E3D3-28B0-84FABF1A5F35}"/>
              </a:ext>
            </a:extLst>
          </p:cNvPr>
          <p:cNvSpPr txBox="1"/>
          <p:nvPr/>
        </p:nvSpPr>
        <p:spPr>
          <a:xfrm>
            <a:off x="1143483" y="4960265"/>
            <a:ext cx="1211530" cy="894392"/>
          </a:xfrm>
          <a:prstGeom prst="rect">
            <a:avLst/>
          </a:prstGeom>
          <a:noFill/>
        </p:spPr>
        <p:txBody>
          <a:bodyPr wrap="square" rtlCol="0">
            <a:noAutofit/>
          </a:bodyPr>
          <a:lstStyle/>
          <a:p>
            <a:pPr marL="8465"/>
            <a:r>
              <a:rPr lang="en-US" sz="1600" b="1">
                <a:latin typeface="+mj-lt"/>
              </a:rPr>
              <a:t>Confirm</a:t>
            </a:r>
            <a:r>
              <a:rPr lang="en-US" sz="1600"/>
              <a:t> your email address</a:t>
            </a:r>
          </a:p>
        </p:txBody>
      </p:sp>
      <p:sp>
        <p:nvSpPr>
          <p:cNvPr id="14" name="TextBox 13">
            <a:extLst>
              <a:ext uri="{FF2B5EF4-FFF2-40B4-BE49-F238E27FC236}">
                <a16:creationId xmlns:a16="http://schemas.microsoft.com/office/drawing/2014/main" id="{6CAABCC4-4DBA-1C71-3594-7C71259805EC}"/>
              </a:ext>
            </a:extLst>
          </p:cNvPr>
          <p:cNvSpPr txBox="1"/>
          <p:nvPr/>
        </p:nvSpPr>
        <p:spPr>
          <a:xfrm>
            <a:off x="3766615" y="4968866"/>
            <a:ext cx="1631828" cy="638759"/>
          </a:xfrm>
          <a:prstGeom prst="rect">
            <a:avLst/>
          </a:prstGeom>
          <a:noFill/>
        </p:spPr>
        <p:txBody>
          <a:bodyPr wrap="square" rtlCol="0">
            <a:noAutofit/>
          </a:bodyPr>
          <a:lstStyle/>
          <a:p>
            <a:pPr marL="8465"/>
            <a:r>
              <a:rPr lang="en-US" sz="1600" b="1">
                <a:latin typeface="+mj-lt"/>
              </a:rPr>
              <a:t>Accept </a:t>
            </a:r>
            <a:r>
              <a:rPr lang="en-US" sz="1600"/>
              <a:t>the Challenge-Specific Agreement</a:t>
            </a:r>
          </a:p>
        </p:txBody>
      </p:sp>
      <p:sp>
        <p:nvSpPr>
          <p:cNvPr id="15" name="TextBox 14">
            <a:extLst>
              <a:ext uri="{FF2B5EF4-FFF2-40B4-BE49-F238E27FC236}">
                <a16:creationId xmlns:a16="http://schemas.microsoft.com/office/drawing/2014/main" id="{0AA62541-8678-C32F-0228-F659A9F95262}"/>
              </a:ext>
            </a:extLst>
          </p:cNvPr>
          <p:cNvSpPr txBox="1"/>
          <p:nvPr/>
        </p:nvSpPr>
        <p:spPr>
          <a:xfrm>
            <a:off x="6407388" y="4971762"/>
            <a:ext cx="1812143" cy="638759"/>
          </a:xfrm>
          <a:prstGeom prst="rect">
            <a:avLst/>
          </a:prstGeom>
          <a:noFill/>
        </p:spPr>
        <p:txBody>
          <a:bodyPr wrap="square" rtlCol="0">
            <a:noAutofit/>
          </a:bodyPr>
          <a:lstStyle/>
          <a:p>
            <a:pPr marL="8465"/>
            <a:r>
              <a:rPr lang="en-US" sz="1600" b="1">
                <a:latin typeface="+mj-lt"/>
              </a:rPr>
              <a:t>Indicate</a:t>
            </a:r>
            <a:r>
              <a:rPr lang="en-US" sz="1600"/>
              <a:t> “Would you like to compete as a team?”</a:t>
            </a:r>
          </a:p>
        </p:txBody>
      </p:sp>
      <p:sp>
        <p:nvSpPr>
          <p:cNvPr id="16" name="TextBox 15">
            <a:extLst>
              <a:ext uri="{FF2B5EF4-FFF2-40B4-BE49-F238E27FC236}">
                <a16:creationId xmlns:a16="http://schemas.microsoft.com/office/drawing/2014/main" id="{EACD021D-59C7-6947-5AEB-C8BAAF16607B}"/>
              </a:ext>
            </a:extLst>
          </p:cNvPr>
          <p:cNvSpPr txBox="1"/>
          <p:nvPr/>
        </p:nvSpPr>
        <p:spPr>
          <a:xfrm>
            <a:off x="9728935" y="4970497"/>
            <a:ext cx="2050083" cy="638759"/>
          </a:xfrm>
          <a:prstGeom prst="rect">
            <a:avLst/>
          </a:prstGeom>
          <a:noFill/>
        </p:spPr>
        <p:txBody>
          <a:bodyPr wrap="square" lIns="91440" tIns="45720" rIns="91440" bIns="45720" rtlCol="0" anchor="t">
            <a:noAutofit/>
          </a:bodyPr>
          <a:lstStyle/>
          <a:p>
            <a:pPr marL="8255"/>
            <a:r>
              <a:rPr lang="en-US" sz="1600" b="1">
                <a:latin typeface="+mj-lt"/>
              </a:rPr>
              <a:t>Submit Final Submission </a:t>
            </a:r>
            <a:r>
              <a:rPr lang="en-US" sz="1700"/>
              <a:t>materials prior to July 26, 2024</a:t>
            </a:r>
            <a:endParaRPr lang="en-US"/>
          </a:p>
        </p:txBody>
      </p:sp>
      <p:pic>
        <p:nvPicPr>
          <p:cNvPr id="18" name="Graphic 17" descr="Internet with solid fill">
            <a:extLst>
              <a:ext uri="{FF2B5EF4-FFF2-40B4-BE49-F238E27FC236}">
                <a16:creationId xmlns:a16="http://schemas.microsoft.com/office/drawing/2014/main" id="{830376D0-AEA9-B747-79C8-02E0AF5D5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711" y="2084530"/>
            <a:ext cx="792216" cy="792216"/>
          </a:xfrm>
          <a:prstGeom prst="rect">
            <a:avLst/>
          </a:prstGeom>
        </p:spPr>
      </p:pic>
      <p:pic>
        <p:nvPicPr>
          <p:cNvPr id="23" name="Graphic 22" descr="Checkbox Checked with solid fill">
            <a:extLst>
              <a:ext uri="{FF2B5EF4-FFF2-40B4-BE49-F238E27FC236}">
                <a16:creationId xmlns:a16="http://schemas.microsoft.com/office/drawing/2014/main" id="{06985772-922A-55E4-C3FA-A46CEB2114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8720" y="2178806"/>
            <a:ext cx="836162" cy="836162"/>
          </a:xfrm>
          <a:prstGeom prst="rect">
            <a:avLst/>
          </a:prstGeom>
        </p:spPr>
      </p:pic>
      <p:pic>
        <p:nvPicPr>
          <p:cNvPr id="25" name="Graphic 24" descr="Email with solid fill">
            <a:extLst>
              <a:ext uri="{FF2B5EF4-FFF2-40B4-BE49-F238E27FC236}">
                <a16:creationId xmlns:a16="http://schemas.microsoft.com/office/drawing/2014/main" id="{39653BCA-FD4D-F493-7C60-0862488A41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930" y="4960264"/>
            <a:ext cx="607938" cy="607938"/>
          </a:xfrm>
          <a:prstGeom prst="rect">
            <a:avLst/>
          </a:prstGeom>
        </p:spPr>
      </p:pic>
      <p:pic>
        <p:nvPicPr>
          <p:cNvPr id="26" name="Graphic 25" descr="Checkbox Checked with solid fill">
            <a:extLst>
              <a:ext uri="{FF2B5EF4-FFF2-40B4-BE49-F238E27FC236}">
                <a16:creationId xmlns:a16="http://schemas.microsoft.com/office/drawing/2014/main" id="{C517359E-99D7-0355-88CC-C222B39619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6388" y="4847572"/>
            <a:ext cx="836162" cy="836162"/>
          </a:xfrm>
          <a:prstGeom prst="rect">
            <a:avLst/>
          </a:prstGeom>
        </p:spPr>
      </p:pic>
      <p:pic>
        <p:nvPicPr>
          <p:cNvPr id="27" name="Graphic 26" descr="Checkbox Checked with solid fill">
            <a:extLst>
              <a:ext uri="{FF2B5EF4-FFF2-40B4-BE49-F238E27FC236}">
                <a16:creationId xmlns:a16="http://schemas.microsoft.com/office/drawing/2014/main" id="{920A19C4-6FB1-6517-FAE3-A66BBF2173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4156" y="4866706"/>
            <a:ext cx="836162" cy="836162"/>
          </a:xfrm>
          <a:prstGeom prst="rect">
            <a:avLst/>
          </a:prstGeom>
        </p:spPr>
      </p:pic>
      <p:pic>
        <p:nvPicPr>
          <p:cNvPr id="29" name="Graphic 28" descr="Send with solid fill">
            <a:extLst>
              <a:ext uri="{FF2B5EF4-FFF2-40B4-BE49-F238E27FC236}">
                <a16:creationId xmlns:a16="http://schemas.microsoft.com/office/drawing/2014/main" id="{F138EE97-A5B0-21CD-E01B-EFE131F4C9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72155" y="5024512"/>
            <a:ext cx="684711" cy="684711"/>
          </a:xfrm>
          <a:prstGeom prst="rect">
            <a:avLst/>
          </a:prstGeom>
        </p:spPr>
      </p:pic>
      <p:pic>
        <p:nvPicPr>
          <p:cNvPr id="31" name="Graphic 30" descr="User with solid fill">
            <a:extLst>
              <a:ext uri="{FF2B5EF4-FFF2-40B4-BE49-F238E27FC236}">
                <a16:creationId xmlns:a16="http://schemas.microsoft.com/office/drawing/2014/main" id="{C1FB7299-67CD-419F-31CA-5B0CC2355E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0411" y="2223948"/>
            <a:ext cx="751836" cy="751836"/>
          </a:xfrm>
          <a:prstGeom prst="rect">
            <a:avLst/>
          </a:prstGeom>
        </p:spPr>
      </p:pic>
      <p:cxnSp>
        <p:nvCxnSpPr>
          <p:cNvPr id="33" name="Straight Arrow Connector 32">
            <a:extLst>
              <a:ext uri="{FF2B5EF4-FFF2-40B4-BE49-F238E27FC236}">
                <a16:creationId xmlns:a16="http://schemas.microsoft.com/office/drawing/2014/main" id="{FAD2E083-A1B2-3BAC-A87C-3939553143D1}"/>
              </a:ext>
            </a:extLst>
          </p:cNvPr>
          <p:cNvCxnSpPr>
            <a:cxnSpLocks/>
          </p:cNvCxnSpPr>
          <p:nvPr/>
        </p:nvCxnSpPr>
        <p:spPr>
          <a:xfrm>
            <a:off x="2871649" y="2836943"/>
            <a:ext cx="477792" cy="0"/>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pic>
        <p:nvPicPr>
          <p:cNvPr id="35" name="Graphic 34" descr="Checkbox Checked with solid fill">
            <a:extLst>
              <a:ext uri="{FF2B5EF4-FFF2-40B4-BE49-F238E27FC236}">
                <a16:creationId xmlns:a16="http://schemas.microsoft.com/office/drawing/2014/main" id="{08A7D12F-A573-6588-53E8-B9B2721462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6143" y="2129972"/>
            <a:ext cx="836162" cy="836162"/>
          </a:xfrm>
          <a:prstGeom prst="rect">
            <a:avLst/>
          </a:prstGeom>
        </p:spPr>
      </p:pic>
      <p:cxnSp>
        <p:nvCxnSpPr>
          <p:cNvPr id="38" name="Straight Arrow Connector 37">
            <a:extLst>
              <a:ext uri="{FF2B5EF4-FFF2-40B4-BE49-F238E27FC236}">
                <a16:creationId xmlns:a16="http://schemas.microsoft.com/office/drawing/2014/main" id="{93EEC735-F0F5-7F3A-A0D8-9F5204E25A0D}"/>
              </a:ext>
            </a:extLst>
          </p:cNvPr>
          <p:cNvCxnSpPr>
            <a:cxnSpLocks/>
          </p:cNvCxnSpPr>
          <p:nvPr/>
        </p:nvCxnSpPr>
        <p:spPr>
          <a:xfrm>
            <a:off x="5800316" y="2836944"/>
            <a:ext cx="477792" cy="0"/>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0C3ECE7D-6D82-8E7E-4C28-B5A936DFAC6C}"/>
              </a:ext>
            </a:extLst>
          </p:cNvPr>
          <p:cNvCxnSpPr>
            <a:cxnSpLocks/>
          </p:cNvCxnSpPr>
          <p:nvPr/>
        </p:nvCxnSpPr>
        <p:spPr>
          <a:xfrm>
            <a:off x="8668391" y="2827742"/>
            <a:ext cx="477792" cy="0"/>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48CEE51-45F0-86FA-A75A-CA1CD7254863}"/>
              </a:ext>
            </a:extLst>
          </p:cNvPr>
          <p:cNvCxnSpPr>
            <a:cxnSpLocks/>
          </p:cNvCxnSpPr>
          <p:nvPr/>
        </p:nvCxnSpPr>
        <p:spPr>
          <a:xfrm>
            <a:off x="2255827" y="5406696"/>
            <a:ext cx="477792" cy="0"/>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A8BB19EB-A780-C9D4-3E2E-3DE15EA7665A}"/>
              </a:ext>
            </a:extLst>
          </p:cNvPr>
          <p:cNvCxnSpPr>
            <a:cxnSpLocks/>
          </p:cNvCxnSpPr>
          <p:nvPr/>
        </p:nvCxnSpPr>
        <p:spPr>
          <a:xfrm>
            <a:off x="5118411" y="5415898"/>
            <a:ext cx="477792" cy="0"/>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08EBF9A-D9C5-FD13-AC89-9195FB547971}"/>
              </a:ext>
            </a:extLst>
          </p:cNvPr>
          <p:cNvCxnSpPr>
            <a:cxnSpLocks/>
          </p:cNvCxnSpPr>
          <p:nvPr/>
        </p:nvCxnSpPr>
        <p:spPr>
          <a:xfrm>
            <a:off x="8188135" y="5406697"/>
            <a:ext cx="477792" cy="0"/>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6A55F841-DAAC-C6D3-1A94-ABB5409F7E80}"/>
              </a:ext>
            </a:extLst>
          </p:cNvPr>
          <p:cNvGrpSpPr/>
          <p:nvPr/>
        </p:nvGrpSpPr>
        <p:grpSpPr>
          <a:xfrm>
            <a:off x="1885728" y="3429219"/>
            <a:ext cx="6942966" cy="1322034"/>
            <a:chOff x="987843" y="2764001"/>
            <a:chExt cx="6942966" cy="991783"/>
          </a:xfrm>
        </p:grpSpPr>
        <p:cxnSp>
          <p:nvCxnSpPr>
            <p:cNvPr id="43" name="Straight Arrow Connector 42">
              <a:extLst>
                <a:ext uri="{FF2B5EF4-FFF2-40B4-BE49-F238E27FC236}">
                  <a16:creationId xmlns:a16="http://schemas.microsoft.com/office/drawing/2014/main" id="{9C066DE3-5E3F-7C92-081B-A63520177144}"/>
                </a:ext>
              </a:extLst>
            </p:cNvPr>
            <p:cNvCxnSpPr>
              <a:cxnSpLocks/>
            </p:cNvCxnSpPr>
            <p:nvPr/>
          </p:nvCxnSpPr>
          <p:spPr>
            <a:xfrm>
              <a:off x="1042775" y="3298075"/>
              <a:ext cx="0" cy="457709"/>
            </a:xfrm>
            <a:prstGeom prst="straightConnector1">
              <a:avLst/>
            </a:prstGeom>
            <a:ln w="107950">
              <a:solidFill>
                <a:schemeClr val="bg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073DF37-951D-BB7A-00DE-829DADB18D3B}"/>
                </a:ext>
              </a:extLst>
            </p:cNvPr>
            <p:cNvCxnSpPr>
              <a:cxnSpLocks/>
            </p:cNvCxnSpPr>
            <p:nvPr/>
          </p:nvCxnSpPr>
          <p:spPr>
            <a:xfrm>
              <a:off x="7878375" y="2764001"/>
              <a:ext cx="0" cy="457709"/>
            </a:xfrm>
            <a:prstGeom prst="straightConnector1">
              <a:avLst/>
            </a:prstGeom>
            <a:ln w="107950">
              <a:solidFill>
                <a:schemeClr val="bg2"/>
              </a:solidFill>
              <a:tailEnd type="none" w="med"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8D5CD9C5-BD5C-05A3-1361-76EDEF99079E}"/>
                </a:ext>
              </a:extLst>
            </p:cNvPr>
            <p:cNvCxnSpPr>
              <a:cxnSpLocks/>
            </p:cNvCxnSpPr>
            <p:nvPr/>
          </p:nvCxnSpPr>
          <p:spPr>
            <a:xfrm flipV="1">
              <a:off x="987843" y="3261388"/>
              <a:ext cx="6942966" cy="13599"/>
            </a:xfrm>
            <a:prstGeom prst="straightConnector1">
              <a:avLst/>
            </a:prstGeom>
            <a:ln w="107950">
              <a:solidFill>
                <a:schemeClr val="bg2"/>
              </a:solidFill>
              <a:tailEnd type="none" w="med" len="sm"/>
            </a:ln>
            <a:effectLst/>
          </p:spPr>
          <p:style>
            <a:lnRef idx="2">
              <a:schemeClr val="accent1"/>
            </a:lnRef>
            <a:fillRef idx="0">
              <a:schemeClr val="accent1"/>
            </a:fillRef>
            <a:effectRef idx="1">
              <a:schemeClr val="accent1"/>
            </a:effectRef>
            <a:fontRef idx="minor">
              <a:schemeClr val="tx1"/>
            </a:fontRef>
          </p:style>
        </p:cxnSp>
      </p:grpSp>
      <p:pic>
        <p:nvPicPr>
          <p:cNvPr id="5" name="Picture Placeholder 21">
            <a:extLst>
              <a:ext uri="{FF2B5EF4-FFF2-40B4-BE49-F238E27FC236}">
                <a16:creationId xmlns:a16="http://schemas.microsoft.com/office/drawing/2014/main" id="{64C1EA9B-4E70-89B0-04C1-DD9F9FFBDD53}"/>
              </a:ext>
            </a:extLst>
          </p:cNvPr>
          <p:cNvPicPr>
            <a:picLocks noChangeAspect="1"/>
          </p:cNvPicPr>
          <p:nvPr/>
        </p:nvPicPr>
        <p:blipFill rotWithShape="1">
          <a:blip r:embed="rId14">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9" name="TextBox 8">
            <a:extLst>
              <a:ext uri="{FF2B5EF4-FFF2-40B4-BE49-F238E27FC236}">
                <a16:creationId xmlns:a16="http://schemas.microsoft.com/office/drawing/2014/main" id="{E02B2B68-5DFB-158D-989B-9B233A1F8800}"/>
              </a:ext>
            </a:extLst>
          </p:cNvPr>
          <p:cNvSpPr txBox="1"/>
          <p:nvPr/>
        </p:nvSpPr>
        <p:spPr>
          <a:xfrm>
            <a:off x="528452" y="93023"/>
            <a:ext cx="6444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rPr>
              <a:t>Register and Compete</a:t>
            </a:r>
          </a:p>
        </p:txBody>
      </p:sp>
      <p:pic>
        <p:nvPicPr>
          <p:cNvPr id="2" name="Picture 1">
            <a:extLst>
              <a:ext uri="{FF2B5EF4-FFF2-40B4-BE49-F238E27FC236}">
                <a16:creationId xmlns:a16="http://schemas.microsoft.com/office/drawing/2014/main" id="{D3DE45BA-8BF2-06AF-B978-43C59E40193A}"/>
              </a:ext>
            </a:extLst>
          </p:cNvPr>
          <p:cNvPicPr>
            <a:picLocks noChangeAspect="1"/>
          </p:cNvPicPr>
          <p:nvPr/>
        </p:nvPicPr>
        <p:blipFill>
          <a:blip r:embed="rId15"/>
          <a:stretch>
            <a:fillRect/>
          </a:stretch>
        </p:blipFill>
        <p:spPr>
          <a:xfrm>
            <a:off x="6411938" y="150177"/>
            <a:ext cx="4460174" cy="1905638"/>
          </a:xfrm>
          <a:prstGeom prst="rect">
            <a:avLst/>
          </a:prstGeom>
          <a:ln w="28575">
            <a:solidFill>
              <a:schemeClr val="accent3">
                <a:lumMod val="75000"/>
              </a:schemeClr>
            </a:solidFill>
          </a:ln>
        </p:spPr>
      </p:pic>
    </p:spTree>
    <p:extLst>
      <p:ext uri="{BB962C8B-B14F-4D97-AF65-F5344CB8AC3E}">
        <p14:creationId xmlns:p14="http://schemas.microsoft.com/office/powerpoint/2010/main" val="134642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Box 145"/>
          <p:cNvSpPr txBox="1"/>
          <p:nvPr/>
        </p:nvSpPr>
        <p:spPr>
          <a:xfrm rot="2539051">
            <a:off x="2889850" y="2574429"/>
            <a:ext cx="2340733" cy="399450"/>
          </a:xfrm>
          <a:prstGeom prst="rect">
            <a:avLst/>
          </a:prstGeom>
          <a:noFill/>
        </p:spPr>
        <p:txBody>
          <a:bodyPr wrap="square" lIns="109710" tIns="54855" rIns="109710" bIns="54855" rtlCol="0">
            <a:spAutoFit/>
          </a:bodyPr>
          <a:lstStyle/>
          <a:p>
            <a:pPr>
              <a:lnSpc>
                <a:spcPct val="110000"/>
              </a:lnSpc>
            </a:pPr>
            <a:r>
              <a:rPr lang="en-US" b="1">
                <a:solidFill>
                  <a:schemeClr val="bg1"/>
                </a:solidFill>
                <a:latin typeface="Source Sans Pro"/>
                <a:cs typeface="Source Sans Pro"/>
              </a:rPr>
              <a:t>SOLVER COMMUNITY</a:t>
            </a:r>
          </a:p>
        </p:txBody>
      </p:sp>
      <p:sp>
        <p:nvSpPr>
          <p:cNvPr id="69" name="Freeform 29"/>
          <p:cNvSpPr>
            <a:spLocks/>
          </p:cNvSpPr>
          <p:nvPr/>
        </p:nvSpPr>
        <p:spPr bwMode="auto">
          <a:xfrm>
            <a:off x="5473811" y="4479706"/>
            <a:ext cx="265249" cy="204760"/>
          </a:xfrm>
          <a:custGeom>
            <a:avLst/>
            <a:gdLst/>
            <a:ahLst/>
            <a:cxnLst>
              <a:cxn ang="0">
                <a:pos x="58" y="12"/>
              </a:cxn>
              <a:cxn ang="0">
                <a:pos x="30" y="39"/>
              </a:cxn>
              <a:cxn ang="0">
                <a:pos x="25" y="44"/>
              </a:cxn>
              <a:cxn ang="0">
                <a:pos x="23" y="45"/>
              </a:cxn>
              <a:cxn ang="0">
                <a:pos x="20" y="44"/>
              </a:cxn>
              <a:cxn ang="0">
                <a:pos x="15" y="39"/>
              </a:cxn>
              <a:cxn ang="0">
                <a:pos x="1" y="26"/>
              </a:cxn>
              <a:cxn ang="0">
                <a:pos x="0" y="23"/>
              </a:cxn>
              <a:cxn ang="0">
                <a:pos x="1" y="20"/>
              </a:cxn>
              <a:cxn ang="0">
                <a:pos x="6" y="15"/>
              </a:cxn>
              <a:cxn ang="0">
                <a:pos x="9" y="14"/>
              </a:cxn>
              <a:cxn ang="0">
                <a:pos x="11" y="15"/>
              </a:cxn>
              <a:cxn ang="0">
                <a:pos x="23" y="26"/>
              </a:cxn>
              <a:cxn ang="0">
                <a:pos x="47" y="1"/>
              </a:cxn>
              <a:cxn ang="0">
                <a:pos x="50" y="0"/>
              </a:cxn>
              <a:cxn ang="0">
                <a:pos x="53" y="1"/>
              </a:cxn>
              <a:cxn ang="0">
                <a:pos x="58" y="7"/>
              </a:cxn>
              <a:cxn ang="0">
                <a:pos x="59" y="9"/>
              </a:cxn>
              <a:cxn ang="0">
                <a:pos x="58" y="12"/>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endParaRPr lang="en-US">
              <a:latin typeface="Calibri Light"/>
            </a:endParaRPr>
          </a:p>
        </p:txBody>
      </p:sp>
      <p:sp>
        <p:nvSpPr>
          <p:cNvPr id="6" name="Text Placeholder 2">
            <a:extLst>
              <a:ext uri="{FF2B5EF4-FFF2-40B4-BE49-F238E27FC236}">
                <a16:creationId xmlns:a16="http://schemas.microsoft.com/office/drawing/2014/main" id="{2D0F9271-8BE0-829B-BC9E-57A40166F5EE}"/>
              </a:ext>
            </a:extLst>
          </p:cNvPr>
          <p:cNvSpPr txBox="1">
            <a:spLocks/>
          </p:cNvSpPr>
          <p:nvPr/>
        </p:nvSpPr>
        <p:spPr>
          <a:xfrm>
            <a:off x="874224" y="1233950"/>
            <a:ext cx="5519518" cy="4861356"/>
          </a:xfrm>
          <a:prstGeom prst="rect">
            <a:avLst/>
          </a:prstGeom>
        </p:spPr>
        <p:txBody>
          <a:bodyPr lIns="91440" tIns="45720" rIns="91440" bIns="45720" anchor="t">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7000"/>
              </a:lnSpc>
              <a:spcBef>
                <a:spcPts val="0"/>
              </a:spcBef>
              <a:buNone/>
            </a:pPr>
            <a:r>
              <a:rPr lang="en-US" sz="2350">
                <a:ea typeface="Libre Franklin" pitchFamily="2" charset="0"/>
                <a:cs typeface="Libre Franklin" pitchFamily="2" charset="0"/>
              </a:rPr>
              <a:t>Topics covered in today’s presentation can all be found in the Official Rules Document. </a:t>
            </a:r>
            <a:endParaRPr lang="en-US" sz="2399">
              <a:ea typeface="Libre Franklin" pitchFamily="2" charset="0"/>
              <a:cs typeface="Libre Franklin" pitchFamily="2" charset="0"/>
            </a:endParaRPr>
          </a:p>
          <a:p>
            <a:pPr marL="0" indent="0">
              <a:lnSpc>
                <a:spcPct val="107000"/>
              </a:lnSpc>
              <a:spcBef>
                <a:spcPts val="0"/>
              </a:spcBef>
              <a:buNone/>
            </a:pPr>
            <a:endParaRPr lang="en-US" sz="2399">
              <a:ea typeface="Libre Franklin" pitchFamily="2" charset="0"/>
              <a:cs typeface="Libre Franklin" pitchFamily="2" charset="0"/>
            </a:endParaRPr>
          </a:p>
          <a:p>
            <a:pPr marL="0" indent="0">
              <a:buNone/>
            </a:pPr>
            <a:r>
              <a:rPr lang="en-US" sz="2350">
                <a:ea typeface="Libre Franklin" pitchFamily="2" charset="0"/>
                <a:cs typeface="Libre Franklin" pitchFamily="2" charset="0"/>
              </a:rPr>
              <a:t>For a more in-depth look at these topics, please read the rules document, which is available here: </a:t>
            </a:r>
            <a:r>
              <a:rPr lang="en-US" sz="2350">
                <a:ea typeface="+mn-lt"/>
                <a:cs typeface="+mn-lt"/>
                <a:hlinkClick r:id="rId3"/>
              </a:rPr>
              <a:t>https://americanmadechallenges.org/challenges/poweratsea/docs/Power-At-Sea-Prize-Rules.pdf</a:t>
            </a:r>
          </a:p>
          <a:p>
            <a:pPr marL="0" indent="0">
              <a:lnSpc>
                <a:spcPct val="107000"/>
              </a:lnSpc>
              <a:spcBef>
                <a:spcPts val="0"/>
              </a:spcBef>
              <a:buNone/>
            </a:pPr>
            <a:endParaRPr lang="en-US" sz="2399">
              <a:solidFill>
                <a:srgbClr val="FF0000"/>
              </a:solidFill>
              <a:ea typeface="Libre Franklin" pitchFamily="2" charset="0"/>
              <a:cs typeface="Libre Franklin" pitchFamily="2" charset="0"/>
            </a:endParaRPr>
          </a:p>
          <a:p>
            <a:pPr marL="0" indent="0">
              <a:lnSpc>
                <a:spcPct val="107000"/>
              </a:lnSpc>
              <a:spcBef>
                <a:spcPts val="0"/>
              </a:spcBef>
              <a:buNone/>
            </a:pPr>
            <a:endParaRPr lang="en-US" sz="2399">
              <a:solidFill>
                <a:srgbClr val="FF0000"/>
              </a:solidFill>
              <a:ea typeface="Libre Franklin" pitchFamily="2" charset="0"/>
              <a:cs typeface="Libre Franklin" pitchFamily="2" charset="0"/>
            </a:endParaRPr>
          </a:p>
          <a:p>
            <a:pPr marL="0" indent="0">
              <a:lnSpc>
                <a:spcPct val="107000"/>
              </a:lnSpc>
              <a:spcBef>
                <a:spcPts val="0"/>
              </a:spcBef>
              <a:buNone/>
            </a:pPr>
            <a:endParaRPr lang="en-US" sz="2399">
              <a:solidFill>
                <a:srgbClr val="FF0000"/>
              </a:solidFill>
              <a:ea typeface="Libre Franklin" pitchFamily="2" charset="0"/>
              <a:cs typeface="Libre Franklin" pitchFamily="2" charset="0"/>
            </a:endParaRPr>
          </a:p>
        </p:txBody>
      </p:sp>
      <p:pic>
        <p:nvPicPr>
          <p:cNvPr id="10" name="Picture 9">
            <a:extLst>
              <a:ext uri="{FF2B5EF4-FFF2-40B4-BE49-F238E27FC236}">
                <a16:creationId xmlns:a16="http://schemas.microsoft.com/office/drawing/2014/main" id="{2BAA72E3-E157-F1FB-BC7D-EEB8DEF6AAA9}"/>
              </a:ext>
            </a:extLst>
          </p:cNvPr>
          <p:cNvPicPr>
            <a:picLocks noChangeAspect="1"/>
          </p:cNvPicPr>
          <p:nvPr/>
        </p:nvPicPr>
        <p:blipFill rotWithShape="1">
          <a:blip r:embed="rId4"/>
          <a:srcRect l="1826" t="1379" r="1774" b="1768"/>
          <a:stretch/>
        </p:blipFill>
        <p:spPr>
          <a:xfrm>
            <a:off x="7354956" y="1152938"/>
            <a:ext cx="4084983" cy="5317435"/>
          </a:xfrm>
          <a:prstGeom prst="roundRect">
            <a:avLst>
              <a:gd name="adj" fmla="val 12531"/>
            </a:avLst>
          </a:prstGeom>
          <a:scene3d>
            <a:camera prst="orthographicFront"/>
            <a:lightRig rig="threePt" dir="t"/>
          </a:scene3d>
          <a:sp3d>
            <a:bevelT/>
          </a:sp3d>
        </p:spPr>
      </p:pic>
      <p:pic>
        <p:nvPicPr>
          <p:cNvPr id="12" name="Picture Placeholder 21">
            <a:extLst>
              <a:ext uri="{FF2B5EF4-FFF2-40B4-BE49-F238E27FC236}">
                <a16:creationId xmlns:a16="http://schemas.microsoft.com/office/drawing/2014/main" id="{73C3EEBE-6F15-2DA3-3A29-74D544D0542A}"/>
              </a:ext>
            </a:extLst>
          </p:cNvPr>
          <p:cNvPicPr>
            <a:picLocks noChangeAspect="1"/>
          </p:cNvPicPr>
          <p:nvPr/>
        </p:nvPicPr>
        <p:blipFill rotWithShape="1">
          <a:blip r:embed="rId5">
            <a:extLst>
              <a:ext uri="{28A0092B-C50C-407E-A947-70E740481C1C}">
                <a14:useLocalDpi xmlns:a14="http://schemas.microsoft.com/office/drawing/2010/main" val="0"/>
              </a:ext>
            </a:extLst>
          </a:blip>
          <a:srcRect t="7286" b="1184"/>
          <a:stretch/>
        </p:blipFill>
        <p:spPr>
          <a:xfrm>
            <a:off x="1" y="0"/>
            <a:ext cx="12192000" cy="712519"/>
          </a:xfrm>
          <a:prstGeom prst="rect">
            <a:avLst/>
          </a:prstGeom>
        </p:spPr>
      </p:pic>
      <p:sp>
        <p:nvSpPr>
          <p:cNvPr id="2" name="TextBox 1">
            <a:extLst>
              <a:ext uri="{FF2B5EF4-FFF2-40B4-BE49-F238E27FC236}">
                <a16:creationId xmlns:a16="http://schemas.microsoft.com/office/drawing/2014/main" id="{0158F6E6-6A5F-FB9F-3BB1-706F81D03B17}"/>
              </a:ext>
            </a:extLst>
          </p:cNvPr>
          <p:cNvSpPr txBox="1"/>
          <p:nvPr/>
        </p:nvSpPr>
        <p:spPr>
          <a:xfrm>
            <a:off x="528452" y="93023"/>
            <a:ext cx="64443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rPr>
              <a:t>Read the Rules</a:t>
            </a:r>
            <a:endParaRPr lang="en-US" sz="3600"/>
          </a:p>
        </p:txBody>
      </p:sp>
    </p:spTree>
    <p:extLst>
      <p:ext uri="{BB962C8B-B14F-4D97-AF65-F5344CB8AC3E}">
        <p14:creationId xmlns:p14="http://schemas.microsoft.com/office/powerpoint/2010/main" val="5452529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941333-F4F7-4B92-BEBE-FA1076EF0472}"/>
              </a:ext>
            </a:extLst>
          </p:cNvPr>
          <p:cNvSpPr>
            <a:spLocks noGrp="1"/>
          </p:cNvSpPr>
          <p:nvPr>
            <p:ph type="body" sz="quarter" idx="10"/>
          </p:nvPr>
        </p:nvSpPr>
        <p:spPr>
          <a:xfrm>
            <a:off x="839788" y="1778516"/>
            <a:ext cx="5256212" cy="3440113"/>
          </a:xfrm>
        </p:spPr>
        <p:txBody>
          <a:bodyPr vert="horz" lIns="91440" tIns="45720" rIns="91440" bIns="45720" rtlCol="0" anchor="t">
            <a:normAutofit/>
          </a:bodyPr>
          <a:lstStyle/>
          <a:p>
            <a:r>
              <a:rPr lang="en-US">
                <a:latin typeface="Franklin Gothic Book"/>
              </a:rPr>
              <a:t>This webinar is being recorded.</a:t>
            </a:r>
          </a:p>
          <a:p>
            <a:endParaRPr lang="en-US">
              <a:latin typeface="Franklin Gothic Book"/>
            </a:endParaRPr>
          </a:p>
          <a:p>
            <a:r>
              <a:rPr lang="en-US">
                <a:latin typeface="Franklin Gothic Book"/>
              </a:rPr>
              <a:t>Please post your questions in the Q&amp;A.</a:t>
            </a:r>
          </a:p>
          <a:p>
            <a:endParaRPr lang="en-US">
              <a:latin typeface="Franklin Gothic Book"/>
            </a:endParaRPr>
          </a:p>
        </p:txBody>
      </p:sp>
      <p:pic>
        <p:nvPicPr>
          <p:cNvPr id="11" name="Picture Placeholder 10">
            <a:extLst>
              <a:ext uri="{FF2B5EF4-FFF2-40B4-BE49-F238E27FC236}">
                <a16:creationId xmlns:a16="http://schemas.microsoft.com/office/drawing/2014/main" id="{6A1EAD3D-FEAD-4688-9EEC-9B3D703900B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3298" b="13298"/>
          <a:stretch/>
        </p:blipFill>
        <p:spPr>
          <a:xfrm>
            <a:off x="6409014" y="0"/>
            <a:ext cx="5942011" cy="3095009"/>
          </a:xfrm>
          <a:prstGeom prst="roundRect">
            <a:avLst>
              <a:gd name="adj" fmla="val 3179"/>
            </a:avLst>
          </a:prstGeom>
        </p:spPr>
      </p:pic>
      <p:pic>
        <p:nvPicPr>
          <p:cNvPr id="13" name="Picture Placeholder 12">
            <a:extLst>
              <a:ext uri="{FF2B5EF4-FFF2-40B4-BE49-F238E27FC236}">
                <a16:creationId xmlns:a16="http://schemas.microsoft.com/office/drawing/2014/main" id="{A174AF95-D52E-4016-AC9E-7C1E5FEEF40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0153" b="10153"/>
          <a:stretch/>
        </p:blipFill>
        <p:spPr>
          <a:xfrm>
            <a:off x="6409013" y="3498573"/>
            <a:ext cx="5942012" cy="3360206"/>
          </a:xfrm>
          <a:prstGeom prst="roundRect">
            <a:avLst>
              <a:gd name="adj" fmla="val 3652"/>
            </a:avLst>
          </a:prstGeom>
        </p:spPr>
      </p:pic>
      <p:sp>
        <p:nvSpPr>
          <p:cNvPr id="5" name="Footer Placeholder 4">
            <a:extLst>
              <a:ext uri="{FF2B5EF4-FFF2-40B4-BE49-F238E27FC236}">
                <a16:creationId xmlns:a16="http://schemas.microsoft.com/office/drawing/2014/main" id="{EEA1088A-EA6C-4D3E-AD49-013504150971}"/>
              </a:ext>
            </a:extLst>
          </p:cNvPr>
          <p:cNvSpPr>
            <a:spLocks noGrp="1"/>
          </p:cNvSpPr>
          <p:nvPr>
            <p:ph type="ftr" sz="quarter" idx="14"/>
          </p:nvPr>
        </p:nvSpPr>
        <p:spPr>
          <a:xfrm>
            <a:off x="838200" y="6356350"/>
            <a:ext cx="10515600" cy="365125"/>
          </a:xfrm>
        </p:spPr>
        <p:txBody>
          <a:bodyPr/>
          <a:lstStyle/>
          <a:p>
            <a:r>
              <a:rPr lang="en-US"/>
              <a:t>American Made Challenge   |   Power at Sea Prize</a:t>
            </a:r>
          </a:p>
        </p:txBody>
      </p:sp>
      <p:pic>
        <p:nvPicPr>
          <p:cNvPr id="3" name="Picture 2">
            <a:extLst>
              <a:ext uri="{FF2B5EF4-FFF2-40B4-BE49-F238E27FC236}">
                <a16:creationId xmlns:a16="http://schemas.microsoft.com/office/drawing/2014/main" id="{C2B103FE-1CC2-D1F5-AECE-EE8A6F3C9754}"/>
              </a:ext>
            </a:extLst>
          </p:cNvPr>
          <p:cNvPicPr>
            <a:picLocks noChangeAspect="1"/>
          </p:cNvPicPr>
          <p:nvPr/>
        </p:nvPicPr>
        <p:blipFill rotWithShape="1">
          <a:blip r:embed="rId5"/>
          <a:srcRect l="65535" t="33898" r="16971" b="4237"/>
          <a:stretch/>
        </p:blipFill>
        <p:spPr>
          <a:xfrm>
            <a:off x="190284" y="2528751"/>
            <a:ext cx="610097" cy="662437"/>
          </a:xfrm>
          <a:prstGeom prst="ellipse">
            <a:avLst/>
          </a:prstGeom>
          <a:ln w="28575"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6708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8301-00B4-7697-9F2A-D59AA6AAADE5}"/>
              </a:ext>
            </a:extLst>
          </p:cNvPr>
          <p:cNvSpPr>
            <a:spLocks noGrp="1"/>
          </p:cNvSpPr>
          <p:nvPr>
            <p:ph type="title"/>
          </p:nvPr>
        </p:nvSpPr>
        <p:spPr/>
        <p:txBody>
          <a:bodyPr>
            <a:normAutofit/>
          </a:bodyPr>
          <a:lstStyle/>
          <a:p>
            <a:r>
              <a:rPr lang="en-US" sz="3600"/>
              <a:t>Stay in Touch!</a:t>
            </a:r>
          </a:p>
        </p:txBody>
      </p:sp>
      <p:sp>
        <p:nvSpPr>
          <p:cNvPr id="3" name="Text Placeholder 2">
            <a:extLst>
              <a:ext uri="{FF2B5EF4-FFF2-40B4-BE49-F238E27FC236}">
                <a16:creationId xmlns:a16="http://schemas.microsoft.com/office/drawing/2014/main" id="{A24B4AA1-2AD0-B154-BD4C-0572DC514428}"/>
              </a:ext>
            </a:extLst>
          </p:cNvPr>
          <p:cNvSpPr>
            <a:spLocks noGrp="1"/>
          </p:cNvSpPr>
          <p:nvPr>
            <p:ph type="body" sz="quarter" idx="11"/>
          </p:nvPr>
        </p:nvSpPr>
        <p:spPr/>
        <p:txBody>
          <a:bodyPr/>
          <a:lstStyle/>
          <a:p>
            <a:r>
              <a:rPr lang="en-US" sz="2800">
                <a:solidFill>
                  <a:srgbClr val="9ED8DE"/>
                </a:solidFill>
                <a:latin typeface="+mj-lt"/>
              </a:rPr>
              <a:t>For more information, visit: </a:t>
            </a:r>
          </a:p>
          <a:p>
            <a:pPr marL="342900" indent="-342900">
              <a:spcBef>
                <a:spcPts val="600"/>
              </a:spcBef>
              <a:spcAft>
                <a:spcPts val="600"/>
              </a:spcAft>
              <a:buFont typeface="Arial" panose="020B0604020202020204" pitchFamily="34" charset="0"/>
              <a:buChar char="•"/>
            </a:pPr>
            <a:r>
              <a:rPr lang="en-US" sz="2700" err="1">
                <a:solidFill>
                  <a:srgbClr val="9ED8DE"/>
                </a:solidFill>
                <a:latin typeface="+mj-lt"/>
              </a:rPr>
              <a:t>HeroX</a:t>
            </a:r>
            <a:r>
              <a:rPr lang="en-US" sz="2700">
                <a:solidFill>
                  <a:srgbClr val="9ED8DE"/>
                </a:solidFill>
                <a:latin typeface="+mj-lt"/>
              </a:rPr>
              <a:t>: </a:t>
            </a:r>
            <a:r>
              <a:rPr lang="en-US" sz="2700">
                <a:solidFill>
                  <a:srgbClr val="FFFFFF"/>
                </a:solidFill>
                <a:latin typeface="+mj-lt"/>
                <a:hlinkClick r:id="rId3">
                  <a:extLst>
                    <a:ext uri="{A12FA001-AC4F-418D-AE19-62706E023703}">
                      <ahyp:hlinkClr xmlns:ahyp="http://schemas.microsoft.com/office/drawing/2018/hyperlinkcolor" val="tx"/>
                    </a:ext>
                  </a:extLst>
                </a:hlinkClick>
              </a:rPr>
              <a:t>www.herox.com/poweratsea</a:t>
            </a:r>
          </a:p>
          <a:p>
            <a:pPr marL="342900" indent="-342900">
              <a:spcBef>
                <a:spcPts val="600"/>
              </a:spcBef>
              <a:spcAft>
                <a:spcPts val="600"/>
              </a:spcAft>
              <a:buFont typeface="Arial" panose="020B0604020202020204" pitchFamily="34" charset="0"/>
              <a:buChar char="•"/>
            </a:pPr>
            <a:r>
              <a:rPr lang="en-US" sz="2700">
                <a:solidFill>
                  <a:srgbClr val="9ED8DE"/>
                </a:solidFill>
                <a:latin typeface="+mj-lt"/>
              </a:rPr>
              <a:t>American Made Challenges: </a:t>
            </a:r>
            <a:r>
              <a:rPr lang="en-US" sz="2700">
                <a:solidFill>
                  <a:srgbClr val="FFFFFF"/>
                </a:solidFill>
                <a:latin typeface="+mj-lt"/>
                <a:hlinkClick r:id="rId4">
                  <a:extLst>
                    <a:ext uri="{A12FA001-AC4F-418D-AE19-62706E023703}">
                      <ahyp:hlinkClr xmlns:ahyp="http://schemas.microsoft.com/office/drawing/2018/hyperlinkcolor" val="tx"/>
                    </a:ext>
                  </a:extLst>
                </a:hlinkClick>
              </a:rPr>
              <a:t>www.americanmadechallenges.org/challenges/poweratsea </a:t>
            </a:r>
            <a:endParaRPr lang="en-US" sz="2700">
              <a:solidFill>
                <a:srgbClr val="FFFFFF"/>
              </a:solidFill>
              <a:latin typeface="+mj-lt"/>
            </a:endParaRPr>
          </a:p>
          <a:p>
            <a:pPr marL="342900" indent="-342900">
              <a:spcBef>
                <a:spcPts val="600"/>
              </a:spcBef>
              <a:spcAft>
                <a:spcPts val="600"/>
              </a:spcAft>
              <a:buFont typeface="Arial" panose="020B0604020202020204" pitchFamily="34" charset="0"/>
              <a:buChar char="•"/>
            </a:pPr>
            <a:r>
              <a:rPr lang="en-US" sz="2700">
                <a:solidFill>
                  <a:srgbClr val="9ED8DE"/>
                </a:solidFill>
                <a:latin typeface="+mj-lt"/>
              </a:rPr>
              <a:t>Email: </a:t>
            </a:r>
            <a:r>
              <a:rPr lang="en-US" sz="2700">
                <a:solidFill>
                  <a:srgbClr val="FFFFFF"/>
                </a:solidFill>
                <a:latin typeface="+mj-lt"/>
                <a:hlinkClick r:id="rId5">
                  <a:extLst>
                    <a:ext uri="{A12FA001-AC4F-418D-AE19-62706E023703}">
                      <ahyp:hlinkClr xmlns:ahyp="http://schemas.microsoft.com/office/drawing/2018/hyperlinkcolor" val="tx"/>
                    </a:ext>
                  </a:extLst>
                </a:hlinkClick>
              </a:rPr>
              <a:t>poweratsea@nrel.gov</a:t>
            </a:r>
            <a:r>
              <a:rPr lang="en-US" sz="2700">
                <a:solidFill>
                  <a:srgbClr val="FFFFFF"/>
                </a:solidFill>
                <a:latin typeface="+mj-lt"/>
              </a:rPr>
              <a:t> </a:t>
            </a:r>
          </a:p>
        </p:txBody>
      </p:sp>
      <p:sp>
        <p:nvSpPr>
          <p:cNvPr id="7" name="Text Placeholder 6">
            <a:extLst>
              <a:ext uri="{FF2B5EF4-FFF2-40B4-BE49-F238E27FC236}">
                <a16:creationId xmlns:a16="http://schemas.microsoft.com/office/drawing/2014/main" id="{B8906896-F890-9FE4-DAFF-1C14295FF711}"/>
              </a:ext>
            </a:extLst>
          </p:cNvPr>
          <p:cNvSpPr>
            <a:spLocks noGrp="1"/>
          </p:cNvSpPr>
          <p:nvPr>
            <p:ph type="body" sz="quarter" idx="16"/>
          </p:nvPr>
        </p:nvSpPr>
        <p:spPr>
          <a:xfrm>
            <a:off x="6119072" y="4426451"/>
            <a:ext cx="6023114" cy="1887505"/>
          </a:xfrm>
        </p:spPr>
        <p:txBody>
          <a:bodyPr>
            <a:normAutofit/>
          </a:bodyPr>
          <a:lstStyle/>
          <a:p>
            <a:pPr algn="l">
              <a:spcBef>
                <a:spcPts val="1000"/>
              </a:spcBef>
              <a:spcAft>
                <a:spcPts val="1000"/>
              </a:spcAft>
            </a:pPr>
            <a:r>
              <a:rPr lang="en-US" sz="1800">
                <a:solidFill>
                  <a:schemeClr val="tx1"/>
                </a:solidFill>
                <a:latin typeface="+mj-lt"/>
                <a:hlinkClick r:id="rId6">
                  <a:extLst>
                    <a:ext uri="{A12FA001-AC4F-418D-AE19-62706E023703}">
                      <ahyp:hlinkClr xmlns:ahyp="http://schemas.microsoft.com/office/drawing/2018/hyperlinkcolor" val="tx"/>
                    </a:ext>
                  </a:extLst>
                </a:hlinkClick>
              </a:rPr>
              <a:t>Water Column</a:t>
            </a:r>
            <a:r>
              <a:rPr lang="en-US" sz="1800">
                <a:solidFill>
                  <a:schemeClr val="tx1"/>
                </a:solidFill>
                <a:latin typeface="+mj-lt"/>
              </a:rPr>
              <a:t> (monthly marine energy news)</a:t>
            </a:r>
            <a:endParaRPr lang="en-US" sz="700">
              <a:solidFill>
                <a:schemeClr val="tx1"/>
              </a:solidFill>
              <a:latin typeface="+mj-lt"/>
            </a:endParaRPr>
          </a:p>
          <a:p>
            <a:pPr algn="l">
              <a:spcBef>
                <a:spcPts val="1000"/>
              </a:spcBef>
              <a:spcAft>
                <a:spcPts val="1000"/>
              </a:spcAft>
            </a:pPr>
            <a:r>
              <a:rPr lang="en-US" sz="1800">
                <a:solidFill>
                  <a:schemeClr val="tx1"/>
                </a:solidFill>
                <a:latin typeface="+mj-lt"/>
                <a:hlinkClick r:id="rId7">
                  <a:extLst>
                    <a:ext uri="{A12FA001-AC4F-418D-AE19-62706E023703}">
                      <ahyp:hlinkClr xmlns:ahyp="http://schemas.microsoft.com/office/drawing/2018/hyperlinkcolor" val="tx"/>
                    </a:ext>
                  </a:extLst>
                </a:hlinkClick>
              </a:rPr>
              <a:t>Hydro Headlines</a:t>
            </a:r>
            <a:r>
              <a:rPr lang="en-US" sz="1800">
                <a:solidFill>
                  <a:schemeClr val="tx1"/>
                </a:solidFill>
                <a:latin typeface="+mj-lt"/>
              </a:rPr>
              <a:t> (monthly hydropower news)</a:t>
            </a:r>
          </a:p>
          <a:p>
            <a:pPr algn="l">
              <a:spcBef>
                <a:spcPts val="1000"/>
              </a:spcBef>
              <a:spcAft>
                <a:spcPts val="1000"/>
              </a:spcAft>
            </a:pPr>
            <a:r>
              <a:rPr lang="en-US" sz="1800">
                <a:solidFill>
                  <a:schemeClr val="tx1"/>
                </a:solidFill>
                <a:latin typeface="+mj-lt"/>
                <a:hlinkClick r:id="rId8">
                  <a:extLst>
                    <a:ext uri="{A12FA001-AC4F-418D-AE19-62706E023703}">
                      <ahyp:hlinkClr xmlns:ahyp="http://schemas.microsoft.com/office/drawing/2018/hyperlinkcolor" val="tx"/>
                    </a:ext>
                  </a:extLst>
                </a:hlinkClick>
              </a:rPr>
              <a:t>Water Wire</a:t>
            </a:r>
            <a:r>
              <a:rPr lang="en-US" sz="1800">
                <a:solidFill>
                  <a:schemeClr val="tx1"/>
                </a:solidFill>
                <a:latin typeface="+mj-lt"/>
              </a:rPr>
              <a:t> (bi-monthly marine energy and hydropower news)</a:t>
            </a:r>
          </a:p>
        </p:txBody>
      </p:sp>
      <p:sp>
        <p:nvSpPr>
          <p:cNvPr id="8" name="Footer Placeholder 7">
            <a:extLst>
              <a:ext uri="{FF2B5EF4-FFF2-40B4-BE49-F238E27FC236}">
                <a16:creationId xmlns:a16="http://schemas.microsoft.com/office/drawing/2014/main" id="{6ED7397D-E71C-51B6-A159-4F7E05331A46}"/>
              </a:ext>
            </a:extLst>
          </p:cNvPr>
          <p:cNvSpPr>
            <a:spLocks noGrp="1"/>
          </p:cNvSpPr>
          <p:nvPr>
            <p:ph type="ftr" sz="quarter" idx="10"/>
          </p:nvPr>
        </p:nvSpPr>
        <p:spPr/>
        <p:txBody>
          <a:bodyPr/>
          <a:lstStyle/>
          <a:p>
            <a:r>
              <a:rPr lang="en-US"/>
              <a:t>American Made Challenge   |   Power at Sea Prize</a:t>
            </a:r>
          </a:p>
        </p:txBody>
      </p:sp>
      <p:pic>
        <p:nvPicPr>
          <p:cNvPr id="12" name="Graphic 11" descr="Open envelope with solid fill">
            <a:extLst>
              <a:ext uri="{FF2B5EF4-FFF2-40B4-BE49-F238E27FC236}">
                <a16:creationId xmlns:a16="http://schemas.microsoft.com/office/drawing/2014/main" id="{37D7F28C-ED30-8FBB-774C-EE22465E988A}"/>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4641" y="4662381"/>
            <a:ext cx="457082" cy="365126"/>
          </a:xfrm>
          <a:prstGeom prst="rect">
            <a:avLst/>
          </a:prstGeom>
        </p:spPr>
      </p:pic>
      <p:pic>
        <p:nvPicPr>
          <p:cNvPr id="13" name="Graphic 12" descr="Open envelope with solid fill">
            <a:extLst>
              <a:ext uri="{FF2B5EF4-FFF2-40B4-BE49-F238E27FC236}">
                <a16:creationId xmlns:a16="http://schemas.microsoft.com/office/drawing/2014/main" id="{A3FA3995-B332-E58C-F3A4-D7D47DB6901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4641" y="5155455"/>
            <a:ext cx="457082" cy="365126"/>
          </a:xfrm>
          <a:prstGeom prst="rect">
            <a:avLst/>
          </a:prstGeom>
        </p:spPr>
      </p:pic>
      <p:pic>
        <p:nvPicPr>
          <p:cNvPr id="14" name="Graphic 13" descr="Open envelope with solid fill">
            <a:extLst>
              <a:ext uri="{FF2B5EF4-FFF2-40B4-BE49-F238E27FC236}">
                <a16:creationId xmlns:a16="http://schemas.microsoft.com/office/drawing/2014/main" id="{CB93FDEA-8B07-4B69-97EF-381E59D093FA}"/>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04641" y="5648529"/>
            <a:ext cx="457082" cy="365126"/>
          </a:xfrm>
          <a:prstGeom prst="rect">
            <a:avLst/>
          </a:prstGeom>
        </p:spPr>
      </p:pic>
      <p:sp>
        <p:nvSpPr>
          <p:cNvPr id="15" name="Subtitle 1">
            <a:extLst>
              <a:ext uri="{FF2B5EF4-FFF2-40B4-BE49-F238E27FC236}">
                <a16:creationId xmlns:a16="http://schemas.microsoft.com/office/drawing/2014/main" id="{A03433F2-78FE-37A4-B996-0763EE0C7C22}"/>
              </a:ext>
            </a:extLst>
          </p:cNvPr>
          <p:cNvSpPr txBox="1">
            <a:spLocks/>
          </p:cNvSpPr>
          <p:nvPr/>
        </p:nvSpPr>
        <p:spPr bwMode="auto">
          <a:xfrm>
            <a:off x="572658" y="5115686"/>
            <a:ext cx="4284389" cy="548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t" anchorCtr="0" compatLnSpc="1">
            <a:prstTxWarp prst="textNoShape">
              <a:avLst/>
            </a:prstTxWarp>
            <a:noAutofit/>
          </a:bodyPr>
          <a:lstStyle>
            <a:lvl1pPr marL="0" indent="0" algn="ctr" defTabSz="457200" rtl="0" eaLnBrk="1" fontAlgn="base" hangingPunct="1">
              <a:spcBef>
                <a:spcPct val="20000"/>
              </a:spcBef>
              <a:spcAft>
                <a:spcPct val="0"/>
              </a:spcAft>
              <a:buFont typeface="Arial" charset="0"/>
              <a:buNone/>
              <a:defRPr sz="3600" b="0" i="0" kern="1200">
                <a:solidFill>
                  <a:schemeClr val="bg1"/>
                </a:solidFill>
                <a:latin typeface="Franklin Gothic Medium" panose="020B0603020102020204" pitchFamily="34" charset="0"/>
                <a:ea typeface="ヒラギノ角ゴ Pro W3" charset="0"/>
                <a:cs typeface="Aria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0"/>
                <a:cs typeface="Arial"/>
              </a:defRPr>
            </a:lvl2pPr>
            <a:lvl3pPr marL="914400" indent="0" algn="ctr" defTabSz="457200" rtl="0" eaLnBrk="1" fontAlgn="base" hangingPunct="1">
              <a:spcBef>
                <a:spcPct val="20000"/>
              </a:spcBef>
              <a:spcAft>
                <a:spcPct val="0"/>
              </a:spcAft>
              <a:buFont typeface="Arial" charset="0"/>
              <a:buNone/>
              <a:defRPr sz="2200" kern="1200">
                <a:solidFill>
                  <a:schemeClr val="tx1">
                    <a:tint val="75000"/>
                  </a:schemeClr>
                </a:solidFill>
                <a:latin typeface="+mn-lt"/>
                <a:ea typeface="ヒラギノ角ゴ Pro W3" charset="0"/>
                <a:cs typeface="Arial"/>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0"/>
                <a:cs typeface="Arial"/>
              </a:defRPr>
            </a:lvl4pPr>
            <a:lvl5pPr marL="1828800" indent="0" algn="ctr" defTabSz="457200" rtl="0" eaLnBrk="1" fontAlgn="base" hangingPunct="1">
              <a:spcBef>
                <a:spcPct val="20000"/>
              </a:spcBef>
              <a:spcAft>
                <a:spcPct val="0"/>
              </a:spcAft>
              <a:buFont typeface="Arial" charset="0"/>
              <a:buNone/>
              <a:defRPr kern="1200">
                <a:solidFill>
                  <a:schemeClr val="tx1">
                    <a:tint val="75000"/>
                  </a:schemeClr>
                </a:solidFill>
                <a:latin typeface="+mn-lt"/>
                <a:ea typeface="ヒラギノ角ゴ Pro W3" charset="0"/>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199">
                <a:solidFill>
                  <a:schemeClr val="tx1"/>
                </a:solidFill>
                <a:latin typeface="+mj-lt"/>
              </a:rPr>
              <a:t>Sign up for our newsletters!</a:t>
            </a:r>
          </a:p>
        </p:txBody>
      </p:sp>
    </p:spTree>
    <p:extLst>
      <p:ext uri="{BB962C8B-B14F-4D97-AF65-F5344CB8AC3E}">
        <p14:creationId xmlns:p14="http://schemas.microsoft.com/office/powerpoint/2010/main" val="413458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2CD3B-A268-7B37-FA2C-4F700475DC07}"/>
              </a:ext>
            </a:extLst>
          </p:cNvPr>
          <p:cNvPicPr>
            <a:picLocks noChangeAspect="1"/>
          </p:cNvPicPr>
          <p:nvPr/>
        </p:nvPicPr>
        <p:blipFill>
          <a:blip r:embed="rId3">
            <a:extLst>
              <a:ext uri="{28A0092B-C50C-407E-A947-70E740481C1C}">
                <a14:useLocalDpi xmlns:a14="http://schemas.microsoft.com/office/drawing/2010/main" val="0"/>
              </a:ext>
            </a:extLst>
          </a:blip>
          <a:srcRect t="1998" b="1998"/>
          <a:stretch/>
        </p:blipFill>
        <p:spPr>
          <a:xfrm>
            <a:off x="0" y="0"/>
            <a:ext cx="12680575" cy="6858000"/>
          </a:xfrm>
          <a:prstGeom prst="rect">
            <a:avLst/>
          </a:prstGeom>
        </p:spPr>
      </p:pic>
      <p:sp>
        <p:nvSpPr>
          <p:cNvPr id="10" name="Rectangle 9">
            <a:extLst>
              <a:ext uri="{FF2B5EF4-FFF2-40B4-BE49-F238E27FC236}">
                <a16:creationId xmlns:a16="http://schemas.microsoft.com/office/drawing/2014/main" id="{3F094320-8B5E-421F-B558-A3EC170D93E1}"/>
              </a:ext>
            </a:extLst>
          </p:cNvPr>
          <p:cNvSpPr/>
          <p:nvPr/>
        </p:nvSpPr>
        <p:spPr>
          <a:xfrm>
            <a:off x="0" y="3397652"/>
            <a:ext cx="12192000" cy="742949"/>
          </a:xfrm>
          <a:prstGeom prst="rect">
            <a:avLst/>
          </a:prstGeom>
          <a:solidFill>
            <a:srgbClr val="1061A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CD837EF-9F2C-4ACE-9087-25D598F52BF9}"/>
              </a:ext>
            </a:extLst>
          </p:cNvPr>
          <p:cNvSpPr>
            <a:spLocks noGrp="1"/>
          </p:cNvSpPr>
          <p:nvPr>
            <p:ph type="title"/>
          </p:nvPr>
        </p:nvSpPr>
        <p:spPr>
          <a:xfrm>
            <a:off x="956940" y="3431586"/>
            <a:ext cx="6109953" cy="682793"/>
          </a:xfrm>
        </p:spPr>
        <p:txBody>
          <a:bodyPr/>
          <a:lstStyle/>
          <a:p>
            <a:r>
              <a:rPr lang="en-US" sz="4000">
                <a:latin typeface="Franklin Gothic Book"/>
              </a:rPr>
              <a:t>Thank you &amp; Questions</a:t>
            </a:r>
            <a:endParaRPr lang="en-US" sz="4000"/>
          </a:p>
        </p:txBody>
      </p:sp>
      <p:pic>
        <p:nvPicPr>
          <p:cNvPr id="5" name="Picture 4" descr="A blue text on a black background&#10;&#10;Description automatically generated">
            <a:extLst>
              <a:ext uri="{FF2B5EF4-FFF2-40B4-BE49-F238E27FC236}">
                <a16:creationId xmlns:a16="http://schemas.microsoft.com/office/drawing/2014/main" id="{806BBC46-0E62-2CA8-8048-F35A22606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51" y="301653"/>
            <a:ext cx="3901448" cy="957074"/>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C08FE2A0-6587-ECC7-7E8F-48D7C669A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8906" y="218311"/>
            <a:ext cx="1386843" cy="1258827"/>
          </a:xfrm>
          <a:prstGeom prst="rect">
            <a:avLst/>
          </a:prstGeom>
        </p:spPr>
      </p:pic>
      <p:sp>
        <p:nvSpPr>
          <p:cNvPr id="3" name="TextBox 2">
            <a:extLst>
              <a:ext uri="{FF2B5EF4-FFF2-40B4-BE49-F238E27FC236}">
                <a16:creationId xmlns:a16="http://schemas.microsoft.com/office/drawing/2014/main" id="{E70E3202-E50D-3E97-BEF4-44DE37274058}"/>
              </a:ext>
            </a:extLst>
          </p:cNvPr>
          <p:cNvSpPr txBox="1"/>
          <p:nvPr/>
        </p:nvSpPr>
        <p:spPr>
          <a:xfrm rot="10860000" flipV="1">
            <a:off x="8407814" y="5925295"/>
            <a:ext cx="3265229" cy="338554"/>
          </a:xfrm>
          <a:prstGeom prst="rect">
            <a:avLst/>
          </a:prstGeom>
          <a:noFill/>
        </p:spPr>
        <p:txBody>
          <a:bodyPr wrap="square">
            <a:spAutoFit/>
          </a:bodyPr>
          <a:lstStyle/>
          <a:p>
            <a:r>
              <a:rPr lang="en-US" sz="1600">
                <a:solidFill>
                  <a:schemeClr val="accent1"/>
                </a:solidFill>
              </a:rPr>
              <a:t>HeroX.com/</a:t>
            </a:r>
            <a:r>
              <a:rPr lang="en-US" sz="1600" err="1">
                <a:solidFill>
                  <a:schemeClr val="accent1"/>
                </a:solidFill>
              </a:rPr>
              <a:t>poweratseaprize</a:t>
            </a:r>
            <a:endParaRPr lang="en-US" sz="1600">
              <a:solidFill>
                <a:schemeClr val="accent1"/>
              </a:solidFill>
            </a:endParaRPr>
          </a:p>
        </p:txBody>
      </p:sp>
      <p:sp>
        <p:nvSpPr>
          <p:cNvPr id="7" name="TextBox 6">
            <a:extLst>
              <a:ext uri="{FF2B5EF4-FFF2-40B4-BE49-F238E27FC236}">
                <a16:creationId xmlns:a16="http://schemas.microsoft.com/office/drawing/2014/main" id="{0F1FC0A9-B57C-8F0E-D986-0A8FEB0B6D83}"/>
              </a:ext>
            </a:extLst>
          </p:cNvPr>
          <p:cNvSpPr txBox="1"/>
          <p:nvPr/>
        </p:nvSpPr>
        <p:spPr>
          <a:xfrm>
            <a:off x="8404520" y="6213548"/>
            <a:ext cx="2967307" cy="461665"/>
          </a:xfrm>
          <a:prstGeom prst="rect">
            <a:avLst/>
          </a:prstGeom>
          <a:noFill/>
        </p:spPr>
        <p:txBody>
          <a:bodyPr wrap="square">
            <a:spAutoFit/>
          </a:bodyPr>
          <a:lstStyle/>
          <a:p>
            <a:r>
              <a:rPr lang="en-US" sz="2400">
                <a:solidFill>
                  <a:schemeClr val="accent1"/>
                </a:solidFill>
              </a:rPr>
              <a:t>#</a:t>
            </a:r>
            <a:r>
              <a:rPr lang="en-US" sz="2400" err="1">
                <a:solidFill>
                  <a:schemeClr val="accent1"/>
                </a:solidFill>
              </a:rPr>
              <a:t>PowerAtSea</a:t>
            </a:r>
            <a:r>
              <a:rPr lang="en-US" sz="2400">
                <a:solidFill>
                  <a:schemeClr val="accent1"/>
                </a:solidFill>
              </a:rPr>
              <a:t> Prize</a:t>
            </a:r>
          </a:p>
        </p:txBody>
      </p:sp>
      <p:pic>
        <p:nvPicPr>
          <p:cNvPr id="8" name="Picture 7">
            <a:extLst>
              <a:ext uri="{FF2B5EF4-FFF2-40B4-BE49-F238E27FC236}">
                <a16:creationId xmlns:a16="http://schemas.microsoft.com/office/drawing/2014/main" id="{E3CCE880-50A3-0D73-3EB9-60A832CDC44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707" b="61252" l="27349" r="74322">
                        <a14:foregroundMark x1="50731" y1="19973" x2="50731" y2="19973"/>
                        <a14:foregroundMark x1="74530" y1="41545" x2="74530" y2="41545"/>
                        <a14:foregroundMark x1="27557" y1="43276" x2="27557" y2="43276"/>
                        <a14:foregroundMark x1="54906" y1="61252" x2="54906" y2="61252"/>
                      </a14:backgroundRemoval>
                    </a14:imgEffect>
                  </a14:imgLayer>
                </a14:imgProps>
              </a:ext>
            </a:extLst>
          </a:blip>
          <a:srcRect l="22036" t="18179" r="21610" b="36249"/>
          <a:stretch/>
        </p:blipFill>
        <p:spPr>
          <a:xfrm>
            <a:off x="8076400" y="2036032"/>
            <a:ext cx="2955499" cy="3600607"/>
          </a:xfrm>
          <a:prstGeom prst="rect">
            <a:avLst/>
          </a:prstGeom>
          <a:ln>
            <a:noFill/>
          </a:ln>
        </p:spPr>
      </p:pic>
      <p:sp>
        <p:nvSpPr>
          <p:cNvPr id="2" name="TextBox 1">
            <a:extLst>
              <a:ext uri="{FF2B5EF4-FFF2-40B4-BE49-F238E27FC236}">
                <a16:creationId xmlns:a16="http://schemas.microsoft.com/office/drawing/2014/main" id="{B3D3ADF1-7D37-414C-16A1-AEFDF2E8A9F0}"/>
              </a:ext>
            </a:extLst>
          </p:cNvPr>
          <p:cNvSpPr txBox="1"/>
          <p:nvPr/>
        </p:nvSpPr>
        <p:spPr>
          <a:xfrm>
            <a:off x="693797" y="2093961"/>
            <a:ext cx="59529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PowerAtSea@NREL.gov</a:t>
            </a:r>
          </a:p>
        </p:txBody>
      </p:sp>
    </p:spTree>
    <p:extLst>
      <p:ext uri="{BB962C8B-B14F-4D97-AF65-F5344CB8AC3E}">
        <p14:creationId xmlns:p14="http://schemas.microsoft.com/office/powerpoint/2010/main" val="4209595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BEB57D40-E8EE-7F75-50E0-FF5CEC098930}"/>
              </a:ext>
            </a:extLst>
          </p:cNvPr>
          <p:cNvSpPr txBox="1">
            <a:spLocks/>
          </p:cNvSpPr>
          <p:nvPr/>
        </p:nvSpPr>
        <p:spPr>
          <a:xfrm>
            <a:off x="385078" y="346827"/>
            <a:ext cx="5987858" cy="67539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50">
                <a:solidFill>
                  <a:schemeClr val="accent1"/>
                </a:solidFill>
                <a:latin typeface="+mj-lt"/>
              </a:rPr>
              <a:t>Frequently Asked Questions</a:t>
            </a:r>
            <a:endParaRPr lang="en-US">
              <a:solidFill>
                <a:schemeClr val="accent1"/>
              </a:solidFill>
            </a:endParaRPr>
          </a:p>
        </p:txBody>
      </p:sp>
      <p:sp>
        <p:nvSpPr>
          <p:cNvPr id="18" name="Text Placeholder 3">
            <a:extLst>
              <a:ext uri="{FF2B5EF4-FFF2-40B4-BE49-F238E27FC236}">
                <a16:creationId xmlns:a16="http://schemas.microsoft.com/office/drawing/2014/main" id="{D11757C9-AD29-F997-D91A-676AEED54B2A}"/>
              </a:ext>
            </a:extLst>
          </p:cNvPr>
          <p:cNvSpPr txBox="1">
            <a:spLocks/>
          </p:cNvSpPr>
          <p:nvPr/>
        </p:nvSpPr>
        <p:spPr>
          <a:xfrm>
            <a:off x="385078" y="960719"/>
            <a:ext cx="7134098" cy="244900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50">
                <a:solidFill>
                  <a:schemeClr val="tx1"/>
                </a:solidFill>
                <a:latin typeface="+mj-lt"/>
              </a:rPr>
              <a:t>Previously answered questions will be archived on HeroX</a:t>
            </a:r>
            <a:endParaRPr lang="en-US">
              <a:solidFill>
                <a:schemeClr val="tx1"/>
              </a:solidFill>
            </a:endParaRPr>
          </a:p>
          <a:p>
            <a:pPr>
              <a:spcBef>
                <a:spcPts val="600"/>
              </a:spcBef>
              <a:spcAft>
                <a:spcPts val="600"/>
              </a:spcAft>
            </a:pPr>
            <a:r>
              <a:rPr lang="en-US" sz="2150">
                <a:solidFill>
                  <a:schemeClr val="accent4">
                    <a:lumMod val="60000"/>
                    <a:lumOff val="40000"/>
                  </a:schemeClr>
                </a:solidFill>
                <a:ea typeface="+mn-lt"/>
                <a:cs typeface="+mn-lt"/>
              </a:rPr>
              <a:t>     </a:t>
            </a:r>
            <a:r>
              <a:rPr lang="en-US" sz="2150" u="sng">
                <a:solidFill>
                  <a:schemeClr val="accent4">
                    <a:lumMod val="60000"/>
                    <a:lumOff val="40000"/>
                  </a:schemeClr>
                </a:solidFill>
                <a:ea typeface="+mn-lt"/>
                <a:cs typeface="+mn-lt"/>
              </a:rPr>
              <a:t>www.herox.com/PowerAtSea/faq</a:t>
            </a:r>
            <a:endParaRPr lang="en-US" sz="2150" u="sng">
              <a:solidFill>
                <a:schemeClr val="accent4">
                  <a:lumMod val="60000"/>
                  <a:lumOff val="40000"/>
                </a:schemeClr>
              </a:solidFill>
              <a:latin typeface="+mj-lt"/>
            </a:endParaRPr>
          </a:p>
          <a:p>
            <a:pPr marL="342900" indent="-342900">
              <a:spcBef>
                <a:spcPts val="600"/>
              </a:spcBef>
              <a:spcAft>
                <a:spcPts val="600"/>
              </a:spcAft>
              <a:buFont typeface="Arial" panose="020B0604020202020204" pitchFamily="34" charset="0"/>
              <a:buChar char="•"/>
            </a:pPr>
            <a:endParaRPr lang="en-US" sz="2150">
              <a:latin typeface="+mj-lt"/>
            </a:endParaRPr>
          </a:p>
          <a:p>
            <a:pPr marL="342900" indent="-342900">
              <a:buFont typeface="Arial" panose="020B0604020202020204" pitchFamily="34" charset="0"/>
              <a:buChar char="•"/>
            </a:pPr>
            <a:endParaRPr lang="en-US" sz="2199">
              <a:latin typeface="+mj-lt"/>
            </a:endParaRPr>
          </a:p>
          <a:p>
            <a:pPr marL="342900" indent="-342900">
              <a:buFont typeface="Arial" panose="020B0604020202020204" pitchFamily="34" charset="0"/>
              <a:buChar char="•"/>
            </a:pPr>
            <a:endParaRPr lang="en-US" sz="2199">
              <a:latin typeface="+mj-lt"/>
            </a:endParaRPr>
          </a:p>
        </p:txBody>
      </p:sp>
      <p:sp>
        <p:nvSpPr>
          <p:cNvPr id="5" name="Footer Placeholder 2">
            <a:extLst>
              <a:ext uri="{FF2B5EF4-FFF2-40B4-BE49-F238E27FC236}">
                <a16:creationId xmlns:a16="http://schemas.microsoft.com/office/drawing/2014/main" id="{1109B580-D4A7-DDA8-0ADA-94FA26FE5F53}"/>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sp>
        <p:nvSpPr>
          <p:cNvPr id="9" name="TextBox 8">
            <a:extLst>
              <a:ext uri="{FF2B5EF4-FFF2-40B4-BE49-F238E27FC236}">
                <a16:creationId xmlns:a16="http://schemas.microsoft.com/office/drawing/2014/main" id="{0CF176C4-8E5E-9BFA-8CEE-6F70DCDF9950}"/>
              </a:ext>
            </a:extLst>
          </p:cNvPr>
          <p:cNvSpPr txBox="1"/>
          <p:nvPr/>
        </p:nvSpPr>
        <p:spPr>
          <a:xfrm>
            <a:off x="485467" y="2183580"/>
            <a:ext cx="92484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solidFill>
                  <a:srgbClr val="00B0F0"/>
                </a:solidFill>
                <a:ea typeface="+mn-lt"/>
                <a:cs typeface="+mn-lt"/>
                <a:hlinkClick r:id="rId3">
                  <a:extLst>
                    <a:ext uri="{A12FA001-AC4F-418D-AE19-62706E023703}">
                      <ahyp:hlinkClr xmlns:ahyp="http://schemas.microsoft.com/office/drawing/2018/hyperlinkcolor" val="tx"/>
                    </a:ext>
                  </a:extLst>
                </a:hlinkClick>
              </a:rPr>
              <a:t>Does the proposed solution need to include wave or tidal energy?</a:t>
            </a:r>
            <a:endParaRPr lang="en-US">
              <a:solidFill>
                <a:srgbClr val="00B0F0"/>
              </a:solidFill>
            </a:endParaRPr>
          </a:p>
          <a:p>
            <a:r>
              <a:rPr lang="en-US" sz="1200">
                <a:solidFill>
                  <a:srgbClr val="3D3A46"/>
                </a:solidFill>
              </a:rPr>
              <a:t>As stated in the Official Rules Document Section 1.2 Applications of Interest, the prize is seeking solutions which receives 50% or more of its energy needs from one of the following marine energy resources to power systems at sea: wave, tidal, ocean current, river, salinity gradients, or thermal gradients.</a:t>
            </a:r>
            <a:endParaRPr lang="en-US"/>
          </a:p>
          <a:p>
            <a:r>
              <a:rPr lang="en-US" sz="1200">
                <a:solidFill>
                  <a:srgbClr val="3D3A46"/>
                </a:solidFill>
              </a:rPr>
              <a:t>Hybrid technologies are acceptable, including other renewable resources and batteries, but all solutions must meet the 50% requirement to be applicable for a U.S. DOE Water Power Technologies Office Prize.</a:t>
            </a:r>
            <a:endParaRPr lang="en-US"/>
          </a:p>
          <a:p>
            <a:endParaRPr lang="en-US" sz="1200" b="1" u="sng">
              <a:solidFill>
                <a:srgbClr val="3D3A46"/>
              </a:solidFill>
            </a:endParaRPr>
          </a:p>
        </p:txBody>
      </p:sp>
      <p:sp>
        <p:nvSpPr>
          <p:cNvPr id="11" name="TextBox 10">
            <a:extLst>
              <a:ext uri="{FF2B5EF4-FFF2-40B4-BE49-F238E27FC236}">
                <a16:creationId xmlns:a16="http://schemas.microsoft.com/office/drawing/2014/main" id="{E01332DE-3B1F-CA9C-E5F0-51C69D4203EC}"/>
              </a:ext>
            </a:extLst>
          </p:cNvPr>
          <p:cNvSpPr txBox="1"/>
          <p:nvPr/>
        </p:nvSpPr>
        <p:spPr>
          <a:xfrm>
            <a:off x="485466" y="3465870"/>
            <a:ext cx="92484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solidFill>
                  <a:srgbClr val="00B0F0"/>
                </a:solidFill>
                <a:ea typeface="+mn-lt"/>
                <a:cs typeface="+mn-lt"/>
                <a:hlinkClick r:id="rId4">
                  <a:extLst>
                    <a:ext uri="{A12FA001-AC4F-418D-AE19-62706E023703}">
                      <ahyp:hlinkClr xmlns:ahyp="http://schemas.microsoft.com/office/drawing/2018/hyperlinkcolor" val="tx"/>
                    </a:ext>
                  </a:extLst>
                </a:hlinkClick>
              </a:rPr>
              <a:t>Do I have to register on HeroX.com to follow the challenge, leave a comment or register to compete in the challenge?</a:t>
            </a:r>
            <a:endParaRPr lang="en-US">
              <a:solidFill>
                <a:srgbClr val="00B0F0"/>
              </a:solidFill>
              <a:ea typeface="+mn-lt"/>
              <a:cs typeface="+mn-lt"/>
              <a:hlinkClick r:id="rId4">
                <a:extLst>
                  <a:ext uri="{A12FA001-AC4F-418D-AE19-62706E023703}">
                    <ahyp:hlinkClr xmlns:ahyp="http://schemas.microsoft.com/office/drawing/2018/hyperlinkcolor" val="tx"/>
                  </a:ext>
                </a:extLst>
              </a:hlinkClick>
            </a:endParaRPr>
          </a:p>
          <a:p>
            <a:r>
              <a:rPr lang="en-US" sz="1200">
                <a:solidFill>
                  <a:srgbClr val="3D3A46"/>
                </a:solidFill>
                <a:ea typeface="+mn-lt"/>
                <a:cs typeface="+mn-lt"/>
              </a:rPr>
              <a:t>Yes, but it’s quick and easy. Just click the “Solve this Challenge” button on this page and follow the instructions to complete your registration. All you need to provide is your name and email address.</a:t>
            </a:r>
            <a:endParaRPr lang="en-US">
              <a:ea typeface="+mn-lt"/>
              <a:cs typeface="+mn-lt"/>
            </a:endParaRPr>
          </a:p>
          <a:p>
            <a:endParaRPr lang="en-US" sz="1200" b="1" u="sng">
              <a:solidFill>
                <a:srgbClr val="3D3A46"/>
              </a:solidFill>
            </a:endParaRPr>
          </a:p>
        </p:txBody>
      </p:sp>
      <p:sp>
        <p:nvSpPr>
          <p:cNvPr id="13" name="TextBox 12">
            <a:extLst>
              <a:ext uri="{FF2B5EF4-FFF2-40B4-BE49-F238E27FC236}">
                <a16:creationId xmlns:a16="http://schemas.microsoft.com/office/drawing/2014/main" id="{3AAC4CBE-709B-B45C-980B-55EA5D2C00E7}"/>
              </a:ext>
            </a:extLst>
          </p:cNvPr>
          <p:cNvSpPr txBox="1"/>
          <p:nvPr/>
        </p:nvSpPr>
        <p:spPr>
          <a:xfrm>
            <a:off x="485466" y="4256547"/>
            <a:ext cx="92484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a:solidFill>
                  <a:srgbClr val="2984CE"/>
                </a:solidFill>
                <a:ea typeface="+mn-lt"/>
                <a:cs typeface="+mn-lt"/>
                <a:hlinkClick r:id="rId5">
                  <a:extLst>
                    <a:ext uri="{A12FA001-AC4F-418D-AE19-62706E023703}">
                      <ahyp:hlinkClr xmlns:ahyp="http://schemas.microsoft.com/office/drawing/2018/hyperlinkcolor" val="tx"/>
                    </a:ext>
                  </a:extLst>
                </a:hlinkClick>
              </a:rPr>
              <a:t>I have a question that was not answered in the FAQ. Who can I contact?</a:t>
            </a:r>
            <a:endParaRPr lang="en-US">
              <a:solidFill>
                <a:srgbClr val="00B0F0"/>
              </a:solidFill>
              <a:ea typeface="+mn-lt"/>
              <a:cs typeface="+mn-lt"/>
              <a:hlinkClick r:id="rId5">
                <a:extLst>
                  <a:ext uri="{A12FA001-AC4F-418D-AE19-62706E023703}">
                    <ahyp:hlinkClr xmlns:ahyp="http://schemas.microsoft.com/office/drawing/2018/hyperlinkcolor" val="tx"/>
                  </a:ext>
                </a:extLst>
              </a:hlinkClick>
            </a:endParaRPr>
          </a:p>
          <a:p>
            <a:r>
              <a:rPr lang="en-US" sz="1200">
                <a:solidFill>
                  <a:srgbClr val="3D3A46"/>
                </a:solidFill>
                <a:ea typeface="+mn-lt"/>
                <a:cs typeface="+mn-lt"/>
              </a:rPr>
              <a:t>If you have a question not answered in the FAQ, we recommend that you post it in the Forum where someone will respond to you. This way, others who may have the same question will be able to see it.</a:t>
            </a:r>
            <a:endParaRPr lang="en-US">
              <a:ea typeface="+mn-lt"/>
              <a:cs typeface="+mn-lt"/>
            </a:endParaRPr>
          </a:p>
          <a:p>
            <a:endParaRPr lang="en-US" sz="1200" b="1" u="sng">
              <a:solidFill>
                <a:srgbClr val="3D3A46"/>
              </a:solidFill>
            </a:endParaRPr>
          </a:p>
        </p:txBody>
      </p:sp>
    </p:spTree>
    <p:extLst>
      <p:ext uri="{BB962C8B-B14F-4D97-AF65-F5344CB8AC3E}">
        <p14:creationId xmlns:p14="http://schemas.microsoft.com/office/powerpoint/2010/main" val="306098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A7433-743B-4D31-B22D-356416A0EFEA}"/>
              </a:ext>
            </a:extLst>
          </p:cNvPr>
          <p:cNvSpPr>
            <a:spLocks noGrp="1"/>
          </p:cNvSpPr>
          <p:nvPr>
            <p:ph type="title"/>
          </p:nvPr>
        </p:nvSpPr>
        <p:spPr>
          <a:xfrm>
            <a:off x="619626" y="326521"/>
            <a:ext cx="5104518" cy="812222"/>
          </a:xfrm>
        </p:spPr>
        <p:txBody>
          <a:bodyPr/>
          <a:lstStyle/>
          <a:p>
            <a:r>
              <a:rPr lang="pt-BR"/>
              <a:t>Agenda</a:t>
            </a:r>
            <a:endParaRPr lang="en-US"/>
          </a:p>
        </p:txBody>
      </p:sp>
      <p:sp>
        <p:nvSpPr>
          <p:cNvPr id="3" name="Footer Placeholder 2">
            <a:extLst>
              <a:ext uri="{FF2B5EF4-FFF2-40B4-BE49-F238E27FC236}">
                <a16:creationId xmlns:a16="http://schemas.microsoft.com/office/drawing/2014/main" id="{B3B19601-0A4F-4A86-AD18-196D8D50B4E4}"/>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sp>
        <p:nvSpPr>
          <p:cNvPr id="4" name="Text Placeholder 3">
            <a:extLst>
              <a:ext uri="{FF2B5EF4-FFF2-40B4-BE49-F238E27FC236}">
                <a16:creationId xmlns:a16="http://schemas.microsoft.com/office/drawing/2014/main" id="{9AEDA11B-67CE-4F24-809D-4ED5E2C5BAF5}"/>
              </a:ext>
            </a:extLst>
          </p:cNvPr>
          <p:cNvSpPr>
            <a:spLocks noGrp="1"/>
          </p:cNvSpPr>
          <p:nvPr>
            <p:ph type="body" sz="quarter" idx="11"/>
          </p:nvPr>
        </p:nvSpPr>
        <p:spPr>
          <a:xfrm>
            <a:off x="173929" y="1245709"/>
            <a:ext cx="5769671" cy="4038050"/>
          </a:xfrm>
        </p:spPr>
        <p:txBody>
          <a:bodyPr vert="horz" lIns="91440" tIns="45720" rIns="91440" bIns="45720" rtlCol="0" anchor="t">
            <a:noAutofit/>
          </a:bodyPr>
          <a:lstStyle/>
          <a:p>
            <a:pPr marL="342900" indent="-342900">
              <a:buFont typeface="Arial" panose="020B0604020202020204" pitchFamily="34" charset="0"/>
              <a:buChar char="•"/>
            </a:pPr>
            <a:r>
              <a:rPr lang="en-US" sz="2400" dirty="0">
                <a:latin typeface="Franklin Gothic Book"/>
              </a:rPr>
              <a:t>Water Power Technologies Office (WPTO) Overview </a:t>
            </a:r>
            <a:endParaRPr lang="en-US" sz="2400" dirty="0"/>
          </a:p>
          <a:p>
            <a:pPr marL="1028700" lvl="1" indent="-342900"/>
            <a:r>
              <a:rPr lang="en-US" dirty="0">
                <a:latin typeface="Franklin Gothic Book"/>
              </a:rPr>
              <a:t>Powering the Blue Economy (PBE)</a:t>
            </a:r>
          </a:p>
          <a:p>
            <a:pPr marL="1028700" lvl="1" indent="-342900">
              <a:buFont typeface="Arial" panose="020B0604020202020204" pitchFamily="34" charset="0"/>
              <a:buChar char="•"/>
            </a:pPr>
            <a:endParaRPr lang="en-US" dirty="0">
              <a:latin typeface="Franklin Gothic Book"/>
            </a:endParaRPr>
          </a:p>
          <a:p>
            <a:pPr marL="342900" indent="-342900">
              <a:buFont typeface="Arial" panose="020B0604020202020204" pitchFamily="34" charset="0"/>
              <a:buChar char="•"/>
            </a:pPr>
            <a:r>
              <a:rPr lang="en-US" sz="2400" dirty="0">
                <a:latin typeface="Franklin Gothic Book"/>
              </a:rPr>
              <a:t>Power at Sea Prize Overview</a:t>
            </a:r>
          </a:p>
          <a:p>
            <a:pPr marL="1028700" lvl="1"/>
            <a:r>
              <a:rPr lang="en-US" dirty="0">
                <a:latin typeface="Franklin Gothic Book"/>
              </a:rPr>
              <a:t>Goals</a:t>
            </a:r>
          </a:p>
          <a:p>
            <a:pPr marL="1028700" lvl="1"/>
            <a:r>
              <a:rPr lang="en-US" dirty="0">
                <a:latin typeface="Franklin Gothic Book"/>
              </a:rPr>
              <a:t>Timeline</a:t>
            </a:r>
          </a:p>
          <a:p>
            <a:pPr marL="1028700" lvl="1"/>
            <a:r>
              <a:rPr lang="en-US" dirty="0">
                <a:latin typeface="Franklin Gothic Book"/>
              </a:rPr>
              <a:t>Challenge Area</a:t>
            </a:r>
            <a:endParaRPr lang="en-US" dirty="0"/>
          </a:p>
          <a:p>
            <a:pPr marL="1028700" lvl="1"/>
            <a:r>
              <a:rPr lang="en-US" dirty="0">
                <a:latin typeface="Franklin Gothic Book"/>
              </a:rPr>
              <a:t>What to Submit</a:t>
            </a:r>
          </a:p>
          <a:p>
            <a:pPr marL="1028700" lvl="1" indent="-342900"/>
            <a:r>
              <a:rPr lang="en-US" dirty="0">
                <a:latin typeface="Franklin Gothic Book"/>
              </a:rPr>
              <a:t>How to Submit (</a:t>
            </a:r>
            <a:r>
              <a:rPr lang="en-US" dirty="0" err="1">
                <a:latin typeface="Franklin Gothic Book"/>
              </a:rPr>
              <a:t>HeroX</a:t>
            </a:r>
            <a:r>
              <a:rPr lang="en-US" dirty="0">
                <a:latin typeface="Franklin Gothic Book"/>
              </a:rPr>
              <a:t>)</a:t>
            </a:r>
          </a:p>
          <a:p>
            <a:pPr marL="1028700" lvl="1" indent="-342900">
              <a:buFont typeface="Arial" panose="020B0604020202020204" pitchFamily="34" charset="0"/>
              <a:buChar char="•"/>
            </a:pPr>
            <a:endParaRPr lang="en-US" dirty="0">
              <a:latin typeface="Franklin Gothic Book"/>
            </a:endParaRPr>
          </a:p>
          <a:p>
            <a:pPr marL="342900" indent="-342900">
              <a:buFont typeface="Arial" panose="020B0604020202020204" pitchFamily="34" charset="0"/>
              <a:buChar char="•"/>
            </a:pPr>
            <a:r>
              <a:rPr lang="en-US" sz="2400" dirty="0">
                <a:latin typeface="Franklin Gothic Book"/>
              </a:rPr>
              <a:t>Thank you &amp; Questions</a:t>
            </a:r>
            <a:endParaRPr lang="en-US" sz="2400" dirty="0"/>
          </a:p>
        </p:txBody>
      </p:sp>
      <p:pic>
        <p:nvPicPr>
          <p:cNvPr id="11" name="Video 9" title="Waving blue water with sunbeams">
            <a:hlinkClick r:id="" action="ppaction://media"/>
            <a:extLst>
              <a:ext uri="{FF2B5EF4-FFF2-40B4-BE49-F238E27FC236}">
                <a16:creationId xmlns:a16="http://schemas.microsoft.com/office/drawing/2014/main" id="{763087BC-5221-523A-6142-6B848C559A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0"/>
            <a:ext cx="6096000" cy="6858000"/>
          </a:xfrm>
          <a:prstGeom prst="rect">
            <a:avLst/>
          </a:prstGeom>
        </p:spPr>
      </p:pic>
    </p:spTree>
    <p:extLst>
      <p:ext uri="{BB962C8B-B14F-4D97-AF65-F5344CB8AC3E}">
        <p14:creationId xmlns:p14="http://schemas.microsoft.com/office/powerpoint/2010/main" val="4593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EB53-7C79-4AA2-9005-E6F077B9561E}"/>
              </a:ext>
            </a:extLst>
          </p:cNvPr>
          <p:cNvSpPr>
            <a:spLocks noGrp="1"/>
          </p:cNvSpPr>
          <p:nvPr>
            <p:ph type="title"/>
          </p:nvPr>
        </p:nvSpPr>
        <p:spPr/>
        <p:txBody>
          <a:bodyPr>
            <a:normAutofit/>
          </a:bodyPr>
          <a:lstStyle/>
          <a:p>
            <a:r>
              <a:rPr lang="fr-FR" sz="4400" cap="none">
                <a:latin typeface="Franklin Gothic Book"/>
              </a:rPr>
              <a:t>Water Power Technologies Office (WPTO)</a:t>
            </a:r>
            <a:endParaRPr lang="en-US" sz="4400" cap="none">
              <a:latin typeface="Franklin Gothic Book"/>
            </a:endParaRPr>
          </a:p>
        </p:txBody>
      </p:sp>
      <p:pic>
        <p:nvPicPr>
          <p:cNvPr id="6" name="Picture 2">
            <a:extLst>
              <a:ext uri="{FF2B5EF4-FFF2-40B4-BE49-F238E27FC236}">
                <a16:creationId xmlns:a16="http://schemas.microsoft.com/office/drawing/2014/main" id="{C6C822AD-EE1F-3DF3-B750-E144E4BD2297}"/>
              </a:ext>
            </a:extLst>
          </p:cNvPr>
          <p:cNvPicPr>
            <a:picLocks noChangeAspect="1"/>
          </p:cNvPicPr>
          <p:nvPr/>
        </p:nvPicPr>
        <p:blipFill>
          <a:blip r:embed="rId3"/>
          <a:stretch>
            <a:fillRect/>
          </a:stretch>
        </p:blipFill>
        <p:spPr>
          <a:xfrm>
            <a:off x="9362661" y="77595"/>
            <a:ext cx="2743200" cy="689637"/>
          </a:xfrm>
          <a:prstGeom prst="rect">
            <a:avLst/>
          </a:prstGeom>
        </p:spPr>
      </p:pic>
    </p:spTree>
    <p:extLst>
      <p:ext uri="{BB962C8B-B14F-4D97-AF65-F5344CB8AC3E}">
        <p14:creationId xmlns:p14="http://schemas.microsoft.com/office/powerpoint/2010/main" val="239999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1">
            <a:extLst>
              <a:ext uri="{FF2B5EF4-FFF2-40B4-BE49-F238E27FC236}">
                <a16:creationId xmlns:a16="http://schemas.microsoft.com/office/drawing/2014/main" id="{8CE19D9E-656C-6D74-545C-9315D8491F74}"/>
              </a:ext>
            </a:extLst>
          </p:cNvPr>
          <p:cNvPicPr>
            <a:picLocks noChangeAspect="1"/>
          </p:cNvPicPr>
          <p:nvPr/>
        </p:nvPicPr>
        <p:blipFill rotWithShape="1">
          <a:blip r:embed="rId3">
            <a:extLst>
              <a:ext uri="{28A0092B-C50C-407E-A947-70E740481C1C}">
                <a14:useLocalDpi xmlns:a14="http://schemas.microsoft.com/office/drawing/2010/main" val="0"/>
              </a:ext>
            </a:extLst>
          </a:blip>
          <a:srcRect t="7286" b="1184"/>
          <a:stretch/>
        </p:blipFill>
        <p:spPr>
          <a:xfrm>
            <a:off x="1" y="0"/>
            <a:ext cx="12192000" cy="814037"/>
          </a:xfrm>
          <a:prstGeom prst="rect">
            <a:avLst/>
          </a:prstGeom>
        </p:spPr>
      </p:pic>
      <p:sp>
        <p:nvSpPr>
          <p:cNvPr id="10" name="Title 2">
            <a:extLst>
              <a:ext uri="{FF2B5EF4-FFF2-40B4-BE49-F238E27FC236}">
                <a16:creationId xmlns:a16="http://schemas.microsoft.com/office/drawing/2014/main" id="{8958CC8A-65D7-C969-F371-7517A225C90D}"/>
              </a:ext>
            </a:extLst>
          </p:cNvPr>
          <p:cNvSpPr>
            <a:spLocks noGrp="1"/>
          </p:cNvSpPr>
          <p:nvPr>
            <p:ph type="title"/>
          </p:nvPr>
        </p:nvSpPr>
        <p:spPr>
          <a:xfrm>
            <a:off x="317501" y="0"/>
            <a:ext cx="11328400" cy="889000"/>
          </a:xfrm>
        </p:spPr>
        <p:txBody>
          <a:bodyPr>
            <a:normAutofit/>
          </a:bodyPr>
          <a:lstStyle/>
          <a:p>
            <a:r>
              <a:rPr lang="en-US" sz="3150">
                <a:solidFill>
                  <a:schemeClr val="bg1"/>
                </a:solidFill>
                <a:latin typeface="Franklin Gothic Book"/>
              </a:rPr>
              <a:t>WPTO Marine Energy Program Mission</a:t>
            </a:r>
            <a:endParaRPr lang="en-US" sz="3150">
              <a:solidFill>
                <a:schemeClr val="bg1"/>
              </a:solidFill>
            </a:endParaRPr>
          </a:p>
        </p:txBody>
      </p:sp>
      <p:sp>
        <p:nvSpPr>
          <p:cNvPr id="3" name="Footer Placeholder 2">
            <a:extLst>
              <a:ext uri="{FF2B5EF4-FFF2-40B4-BE49-F238E27FC236}">
                <a16:creationId xmlns:a16="http://schemas.microsoft.com/office/drawing/2014/main" id="{C350F2FB-CB07-CC42-0BCF-D8964F139804}"/>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sp>
        <p:nvSpPr>
          <p:cNvPr id="5" name="Title 1">
            <a:extLst>
              <a:ext uri="{FF2B5EF4-FFF2-40B4-BE49-F238E27FC236}">
                <a16:creationId xmlns:a16="http://schemas.microsoft.com/office/drawing/2014/main" id="{C5ADAFFA-754A-6A04-3EFB-76A1FB51094E}"/>
              </a:ext>
            </a:extLst>
          </p:cNvPr>
          <p:cNvSpPr txBox="1">
            <a:spLocks/>
          </p:cNvSpPr>
          <p:nvPr/>
        </p:nvSpPr>
        <p:spPr>
          <a:xfrm>
            <a:off x="619626" y="604812"/>
            <a:ext cx="4211890" cy="1655497"/>
          </a:xfrm>
          <a:prstGeom prst="rect">
            <a:avLst/>
          </a:prstGeom>
        </p:spPr>
        <p:txBody>
          <a:bodyPr vert="horz" lIns="91440" tIns="45720" rIns="91440" bIns="45720" rtlCol="0" anchor="ctr">
            <a:normAutofit fontScale="90000"/>
          </a:bodyPr>
          <a:lstStyle>
            <a:lvl1pPr algn="l" defTabSz="914400" rtl="0" eaLnBrk="1" latinLnBrk="0" hangingPunct="1">
              <a:lnSpc>
                <a:spcPts val="3600"/>
              </a:lnSpc>
              <a:spcBef>
                <a:spcPct val="0"/>
              </a:spcBef>
              <a:buNone/>
              <a:defRPr sz="3600" b="1" i="0" kern="1200" cap="none" baseline="0">
                <a:solidFill>
                  <a:schemeClr val="tx1"/>
                </a:solidFill>
                <a:latin typeface="Franklin Gothic Book" panose="020B0503020102020204" pitchFamily="34" charset="0"/>
                <a:ea typeface="+mj-ea"/>
                <a:cs typeface="+mj-cs"/>
              </a:defRPr>
            </a:lvl1pPr>
          </a:lstStyle>
          <a:p>
            <a:r>
              <a:rPr lang="en-US">
                <a:latin typeface="Franklin Gothic Book"/>
              </a:rPr>
              <a:t> </a:t>
            </a:r>
            <a:br>
              <a:rPr lang="en-US"/>
            </a:br>
            <a:r>
              <a:rPr lang="en-US">
                <a:latin typeface="Franklin Gothic Book"/>
              </a:rPr>
              <a:t>Harness energy from </a:t>
            </a:r>
            <a:br>
              <a:rPr lang="en-US"/>
            </a:br>
            <a:r>
              <a:rPr lang="en-US">
                <a:latin typeface="Franklin Gothic Book"/>
              </a:rPr>
              <a:t>the world’s oceans</a:t>
            </a:r>
          </a:p>
        </p:txBody>
      </p:sp>
      <p:sp>
        <p:nvSpPr>
          <p:cNvPr id="7" name="Text Placeholder 2">
            <a:extLst>
              <a:ext uri="{FF2B5EF4-FFF2-40B4-BE49-F238E27FC236}">
                <a16:creationId xmlns:a16="http://schemas.microsoft.com/office/drawing/2014/main" id="{A8A6A191-AE96-C808-DFB3-BDB52228AEB2}"/>
              </a:ext>
            </a:extLst>
          </p:cNvPr>
          <p:cNvSpPr>
            <a:spLocks noGrp="1"/>
          </p:cNvSpPr>
          <p:nvPr>
            <p:ph type="body" sz="quarter" idx="11"/>
          </p:nvPr>
        </p:nvSpPr>
        <p:spPr>
          <a:xfrm>
            <a:off x="630513" y="2578575"/>
            <a:ext cx="5104517" cy="2590248"/>
          </a:xfrm>
        </p:spPr>
        <p:txBody>
          <a:bodyPr vert="horz" lIns="91440" tIns="45720" rIns="91440" bIns="45720" rtlCol="0" anchor="t">
            <a:noAutofit/>
          </a:bodyPr>
          <a:lstStyle/>
          <a:p>
            <a:pPr>
              <a:lnSpc>
                <a:spcPct val="100000"/>
              </a:lnSpc>
              <a:spcBef>
                <a:spcPts val="0"/>
              </a:spcBef>
            </a:pPr>
            <a:r>
              <a:rPr lang="en-US" sz="2800">
                <a:solidFill>
                  <a:schemeClr val="accent3">
                    <a:lumMod val="40000"/>
                    <a:lumOff val="60000"/>
                  </a:schemeClr>
                </a:solidFill>
                <a:latin typeface="Franklin Gothic Medium"/>
              </a:rPr>
              <a:t>Waves</a:t>
            </a:r>
          </a:p>
          <a:p>
            <a:pPr>
              <a:lnSpc>
                <a:spcPct val="100000"/>
              </a:lnSpc>
              <a:spcBef>
                <a:spcPts val="0"/>
              </a:spcBef>
            </a:pPr>
            <a:r>
              <a:rPr lang="en-US" sz="2800">
                <a:solidFill>
                  <a:srgbClr val="9ED8DE"/>
                </a:solidFill>
                <a:latin typeface="Franklin Gothic Medium"/>
              </a:rPr>
              <a:t>Tides</a:t>
            </a:r>
          </a:p>
          <a:p>
            <a:pPr>
              <a:lnSpc>
                <a:spcPct val="100000"/>
              </a:lnSpc>
              <a:spcBef>
                <a:spcPts val="0"/>
              </a:spcBef>
            </a:pPr>
            <a:r>
              <a:rPr lang="en-US" sz="2800">
                <a:solidFill>
                  <a:schemeClr val="tx2">
                    <a:lumMod val="40000"/>
                    <a:lumOff val="60000"/>
                  </a:schemeClr>
                </a:solidFill>
                <a:latin typeface="Franklin Gothic Medium"/>
              </a:rPr>
              <a:t>Ocean Current</a:t>
            </a:r>
          </a:p>
          <a:p>
            <a:pPr>
              <a:lnSpc>
                <a:spcPct val="100000"/>
              </a:lnSpc>
              <a:spcBef>
                <a:spcPts val="0"/>
              </a:spcBef>
            </a:pPr>
            <a:r>
              <a:rPr lang="en-US" sz="2800">
                <a:solidFill>
                  <a:schemeClr val="accent4">
                    <a:lumMod val="60000"/>
                    <a:lumOff val="40000"/>
                  </a:schemeClr>
                </a:solidFill>
                <a:latin typeface="Franklin Gothic Medium"/>
              </a:rPr>
              <a:t>River Current</a:t>
            </a:r>
          </a:p>
          <a:p>
            <a:pPr>
              <a:lnSpc>
                <a:spcPct val="100000"/>
              </a:lnSpc>
              <a:spcBef>
                <a:spcPts val="0"/>
              </a:spcBef>
            </a:pPr>
            <a:r>
              <a:rPr lang="en-US" sz="2800">
                <a:solidFill>
                  <a:srgbClr val="00BBBD"/>
                </a:solidFill>
                <a:latin typeface="Franklin Gothic Medium"/>
              </a:rPr>
              <a:t>Thermal Gradients</a:t>
            </a:r>
          </a:p>
          <a:p>
            <a:pPr>
              <a:lnSpc>
                <a:spcPct val="100000"/>
              </a:lnSpc>
              <a:spcBef>
                <a:spcPts val="0"/>
              </a:spcBef>
            </a:pPr>
            <a:r>
              <a:rPr lang="en-US" sz="2800">
                <a:solidFill>
                  <a:schemeClr val="accent3">
                    <a:lumMod val="75000"/>
                  </a:schemeClr>
                </a:solidFill>
                <a:latin typeface="Franklin Gothic Medium"/>
              </a:rPr>
              <a:t>Salinity Gradients</a:t>
            </a:r>
          </a:p>
          <a:p>
            <a:pPr>
              <a:lnSpc>
                <a:spcPct val="100000"/>
              </a:lnSpc>
              <a:spcBef>
                <a:spcPts val="0"/>
              </a:spcBef>
            </a:pPr>
            <a:r>
              <a:rPr lang="en-US" sz="2800">
                <a:solidFill>
                  <a:schemeClr val="accent1">
                    <a:lumMod val="75000"/>
                  </a:schemeClr>
                </a:solidFill>
                <a:latin typeface="Franklin Gothic Medium"/>
              </a:rPr>
              <a:t>Pressure Gradients</a:t>
            </a:r>
            <a:endParaRPr lang="en-US" sz="2800">
              <a:solidFill>
                <a:schemeClr val="accent1">
                  <a:lumMod val="75000"/>
                </a:schemeClr>
              </a:solidFill>
            </a:endParaRPr>
          </a:p>
        </p:txBody>
      </p:sp>
      <p:pic>
        <p:nvPicPr>
          <p:cNvPr id="16" name="Picture 15" descr="A picture containing water, sky, outdoor, boat&#10;&#10;Description automatically generated">
            <a:extLst>
              <a:ext uri="{FF2B5EF4-FFF2-40B4-BE49-F238E27FC236}">
                <a16:creationId xmlns:a16="http://schemas.microsoft.com/office/drawing/2014/main" id="{77B2ED6F-7959-0C67-DC67-B4B626DA8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870" y="4096490"/>
            <a:ext cx="4022331" cy="2247398"/>
          </a:xfrm>
          <a:prstGeom prst="roundRect">
            <a:avLst/>
          </a:prstGeom>
          <a:ln>
            <a:noFill/>
          </a:ln>
          <a:effectLst/>
          <a:scene3d>
            <a:camera prst="orthographicFront"/>
            <a:lightRig rig="threePt" dir="t"/>
          </a:scene3d>
          <a:sp3d>
            <a:bevelT/>
          </a:sp3d>
        </p:spPr>
      </p:pic>
      <p:pic>
        <p:nvPicPr>
          <p:cNvPr id="18" name="Picture 17">
            <a:extLst>
              <a:ext uri="{FF2B5EF4-FFF2-40B4-BE49-F238E27FC236}">
                <a16:creationId xmlns:a16="http://schemas.microsoft.com/office/drawing/2014/main" id="{557652BF-E3C1-387C-2F09-DA3714C23E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35491" y="1184514"/>
            <a:ext cx="2979001" cy="2262474"/>
          </a:xfrm>
          <a:prstGeom prst="roundRect">
            <a:avLst/>
          </a:prstGeom>
          <a:ln>
            <a:noFill/>
          </a:ln>
          <a:effectLst/>
          <a:scene3d>
            <a:camera prst="orthographicFront"/>
            <a:lightRig rig="threePt" dir="t"/>
          </a:scene3d>
          <a:sp3d>
            <a:bevelT/>
          </a:sp3d>
        </p:spPr>
      </p:pic>
      <p:sp>
        <p:nvSpPr>
          <p:cNvPr id="20" name="TextBox 19">
            <a:extLst>
              <a:ext uri="{FF2B5EF4-FFF2-40B4-BE49-F238E27FC236}">
                <a16:creationId xmlns:a16="http://schemas.microsoft.com/office/drawing/2014/main" id="{0724156C-A644-6A6E-F815-751B92E42E4D}"/>
              </a:ext>
            </a:extLst>
          </p:cNvPr>
          <p:cNvSpPr txBox="1"/>
          <p:nvPr/>
        </p:nvSpPr>
        <p:spPr>
          <a:xfrm>
            <a:off x="9014562" y="3446045"/>
            <a:ext cx="3171382"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err="1">
                <a:ln>
                  <a:noFill/>
                </a:ln>
                <a:effectLst/>
                <a:uLnTx/>
                <a:uFillTx/>
                <a:latin typeface="Franklin Gothic Book"/>
                <a:ea typeface="+mn-ea"/>
                <a:cs typeface="+mn-cs"/>
              </a:rPr>
              <a:t>CalWave</a:t>
            </a:r>
            <a:r>
              <a:rPr kumimoji="0" lang="en-US" sz="1200" b="0" i="1" u="none" strike="noStrike" kern="1200" cap="none" spc="0" normalizeH="0" baseline="0" noProof="0">
                <a:ln>
                  <a:noFill/>
                </a:ln>
                <a:effectLst/>
                <a:uLnTx/>
                <a:uFillTx/>
                <a:latin typeface="Franklin Gothic Book"/>
                <a:ea typeface="+mn-ea"/>
                <a:cs typeface="+mn-cs"/>
              </a:rPr>
              <a:t> – San Diego, California</a:t>
            </a:r>
            <a:endParaRPr lang="en-US" sz="1200" b="0" i="1" u="none" strike="noStrike" kern="1200" cap="none" spc="0" normalizeH="0" baseline="0" noProof="0">
              <a:ln>
                <a:noFill/>
              </a:ln>
              <a:effectLst/>
              <a:uLnTx/>
              <a:uFillTx/>
              <a:latin typeface="Franklin Gothic Book"/>
            </a:endParaRPr>
          </a:p>
        </p:txBody>
      </p:sp>
      <p:pic>
        <p:nvPicPr>
          <p:cNvPr id="22" name="Picture 7" descr="Oneka on Pier 1.jpg">
            <a:extLst>
              <a:ext uri="{FF2B5EF4-FFF2-40B4-BE49-F238E27FC236}">
                <a16:creationId xmlns:a16="http://schemas.microsoft.com/office/drawing/2014/main" id="{36189C86-C77B-0785-6EB4-C2F85451D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8009" y="3449019"/>
            <a:ext cx="3505816" cy="2378402"/>
          </a:xfrm>
          <a:prstGeom prst="roundRect">
            <a:avLst/>
          </a:prstGeom>
          <a:ln>
            <a:noFill/>
          </a:ln>
          <a:effectLst/>
          <a:scene3d>
            <a:camera prst="orthographicFront"/>
            <a:lightRig rig="threePt" dir="t"/>
          </a:scene3d>
          <a:sp3d>
            <a:bevelT/>
          </a:sp3d>
        </p:spPr>
      </p:pic>
      <p:sp>
        <p:nvSpPr>
          <p:cNvPr id="24" name="TextBox 23">
            <a:extLst>
              <a:ext uri="{FF2B5EF4-FFF2-40B4-BE49-F238E27FC236}">
                <a16:creationId xmlns:a16="http://schemas.microsoft.com/office/drawing/2014/main" id="{7F653637-22C0-A9CC-F084-ED32B9432FAC}"/>
              </a:ext>
            </a:extLst>
          </p:cNvPr>
          <p:cNvSpPr txBox="1"/>
          <p:nvPr/>
        </p:nvSpPr>
        <p:spPr>
          <a:xfrm>
            <a:off x="4641427" y="5854245"/>
            <a:ext cx="360656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Franklin Gothic Book"/>
                <a:ea typeface="+mn-ea"/>
                <a:cs typeface="+mn-cs"/>
              </a:rPr>
              <a:t>Oneka – Nags Head, North Carolina</a:t>
            </a:r>
            <a:endParaRPr lang="en-US" sz="1200" b="0" i="1" u="none" strike="noStrike" kern="1200" cap="none" spc="0" normalizeH="0" baseline="0" noProof="0">
              <a:ln>
                <a:noFill/>
              </a:ln>
              <a:effectLst/>
              <a:uLnTx/>
              <a:uFillTx/>
              <a:latin typeface="Franklin Gothic Book"/>
            </a:endParaRPr>
          </a:p>
        </p:txBody>
      </p:sp>
      <p:sp>
        <p:nvSpPr>
          <p:cNvPr id="27" name="TextBox 26">
            <a:extLst>
              <a:ext uri="{FF2B5EF4-FFF2-40B4-BE49-F238E27FC236}">
                <a16:creationId xmlns:a16="http://schemas.microsoft.com/office/drawing/2014/main" id="{FCC37951-98C5-2E5E-2071-9D8F777FC77E}"/>
              </a:ext>
            </a:extLst>
          </p:cNvPr>
          <p:cNvSpPr txBox="1"/>
          <p:nvPr/>
        </p:nvSpPr>
        <p:spPr>
          <a:xfrm>
            <a:off x="7873994" y="6343968"/>
            <a:ext cx="4231784"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Franklin Gothic Book"/>
                <a:ea typeface="+mn-ea"/>
                <a:cs typeface="+mn-cs"/>
              </a:rPr>
              <a:t>Verdant Power – New York, New York</a:t>
            </a:r>
            <a:endParaRPr lang="en-US" sz="1200" b="0" i="1" u="none" strike="noStrike" kern="1200" cap="none" spc="0" normalizeH="0" baseline="0" noProof="0">
              <a:ln>
                <a:noFill/>
              </a:ln>
              <a:effectLst/>
              <a:uLnTx/>
              <a:uFillTx/>
              <a:latin typeface="Franklin Gothic Book"/>
            </a:endParaRPr>
          </a:p>
        </p:txBody>
      </p:sp>
      <p:pic>
        <p:nvPicPr>
          <p:cNvPr id="29" name="Picture 6">
            <a:extLst>
              <a:ext uri="{FF2B5EF4-FFF2-40B4-BE49-F238E27FC236}">
                <a16:creationId xmlns:a16="http://schemas.microsoft.com/office/drawing/2014/main" id="{E3C55256-8600-0C20-9AD4-7C5CD067D1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6" r="20" b="18666"/>
          <a:stretch/>
        </p:blipFill>
        <p:spPr bwMode="auto">
          <a:xfrm>
            <a:off x="5725605" y="1002846"/>
            <a:ext cx="3167421" cy="2077868"/>
          </a:xfrm>
          <a:prstGeom prst="round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58A7EE5-0EC0-ECDD-3B6C-E2FDBC4D96AF}"/>
              </a:ext>
            </a:extLst>
          </p:cNvPr>
          <p:cNvSpPr txBox="1"/>
          <p:nvPr/>
        </p:nvSpPr>
        <p:spPr>
          <a:xfrm>
            <a:off x="5727983" y="3138882"/>
            <a:ext cx="3606562"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Franklin Gothic Book"/>
                <a:ea typeface="+mn-ea"/>
                <a:cs typeface="+mn-cs"/>
              </a:rPr>
              <a:t>NREL HERO WEC – Nags Head, North Carolina</a:t>
            </a:r>
            <a:endParaRPr lang="en-US" sz="1200" b="0" i="1" u="none" strike="noStrike" kern="1200" cap="none" spc="0" normalizeH="0" baseline="0" noProof="0">
              <a:ln>
                <a:noFill/>
              </a:ln>
              <a:effectLst/>
              <a:uLnTx/>
              <a:uFillTx/>
              <a:latin typeface="Franklin Gothic Book"/>
            </a:endParaRPr>
          </a:p>
        </p:txBody>
      </p:sp>
      <p:pic>
        <p:nvPicPr>
          <p:cNvPr id="2" name="Picture 2" descr="New_DOE_Logo_Emblem_Only | Alternate E Source Smart Sensors for Risk ...">
            <a:extLst>
              <a:ext uri="{FF2B5EF4-FFF2-40B4-BE49-F238E27FC236}">
                <a16:creationId xmlns:a16="http://schemas.microsoft.com/office/drawing/2014/main" id="{0FD1D22C-7B14-AFF9-AF8A-646544BFED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17932" y="49733"/>
            <a:ext cx="998777" cy="99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97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1">
            <a:extLst>
              <a:ext uri="{FF2B5EF4-FFF2-40B4-BE49-F238E27FC236}">
                <a16:creationId xmlns:a16="http://schemas.microsoft.com/office/drawing/2014/main" id="{8CE19D9E-656C-6D74-545C-9315D8491F74}"/>
              </a:ext>
            </a:extLst>
          </p:cNvPr>
          <p:cNvPicPr>
            <a:picLocks noChangeAspect="1"/>
          </p:cNvPicPr>
          <p:nvPr/>
        </p:nvPicPr>
        <p:blipFill rotWithShape="1">
          <a:blip r:embed="rId3">
            <a:extLst>
              <a:ext uri="{28A0092B-C50C-407E-A947-70E740481C1C}">
                <a14:useLocalDpi xmlns:a14="http://schemas.microsoft.com/office/drawing/2010/main" val="0"/>
              </a:ext>
            </a:extLst>
          </a:blip>
          <a:srcRect t="7286" b="1184"/>
          <a:stretch/>
        </p:blipFill>
        <p:spPr>
          <a:xfrm>
            <a:off x="1" y="0"/>
            <a:ext cx="12192000" cy="814037"/>
          </a:xfrm>
          <a:prstGeom prst="rect">
            <a:avLst/>
          </a:prstGeom>
        </p:spPr>
      </p:pic>
      <p:sp>
        <p:nvSpPr>
          <p:cNvPr id="10" name="Title 2">
            <a:extLst>
              <a:ext uri="{FF2B5EF4-FFF2-40B4-BE49-F238E27FC236}">
                <a16:creationId xmlns:a16="http://schemas.microsoft.com/office/drawing/2014/main" id="{8958CC8A-65D7-C969-F371-7517A225C90D}"/>
              </a:ext>
            </a:extLst>
          </p:cNvPr>
          <p:cNvSpPr>
            <a:spLocks noGrp="1"/>
          </p:cNvSpPr>
          <p:nvPr>
            <p:ph type="title"/>
          </p:nvPr>
        </p:nvSpPr>
        <p:spPr>
          <a:xfrm>
            <a:off x="317501" y="0"/>
            <a:ext cx="11328400" cy="889000"/>
          </a:xfrm>
        </p:spPr>
        <p:txBody>
          <a:bodyPr/>
          <a:lstStyle/>
          <a:p>
            <a:r>
              <a:rPr lang="en-US" sz="3198" b="0">
                <a:solidFill>
                  <a:schemeClr val="bg1"/>
                </a:solidFill>
              </a:rPr>
              <a:t>The Size of the Marine Energy Resource is Significant</a:t>
            </a:r>
          </a:p>
        </p:txBody>
      </p:sp>
      <p:pic>
        <p:nvPicPr>
          <p:cNvPr id="11" name="Picture 10">
            <a:extLst>
              <a:ext uri="{FF2B5EF4-FFF2-40B4-BE49-F238E27FC236}">
                <a16:creationId xmlns:a16="http://schemas.microsoft.com/office/drawing/2014/main" id="{2FE678D8-F36D-5D24-3F1A-346BAA0FD0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3202" y="889000"/>
            <a:ext cx="9405902" cy="5412877"/>
          </a:xfrm>
          <a:prstGeom prst="rect">
            <a:avLst/>
          </a:prstGeom>
        </p:spPr>
      </p:pic>
      <p:cxnSp>
        <p:nvCxnSpPr>
          <p:cNvPr id="13" name="Straight Connector 12">
            <a:extLst>
              <a:ext uri="{FF2B5EF4-FFF2-40B4-BE49-F238E27FC236}">
                <a16:creationId xmlns:a16="http://schemas.microsoft.com/office/drawing/2014/main" id="{454A0B6B-2CB3-D687-6D18-FE4BEABF0B84}"/>
              </a:ext>
            </a:extLst>
          </p:cNvPr>
          <p:cNvCxnSpPr>
            <a:cxnSpLocks/>
          </p:cNvCxnSpPr>
          <p:nvPr/>
        </p:nvCxnSpPr>
        <p:spPr>
          <a:xfrm flipV="1">
            <a:off x="2895600" y="3251200"/>
            <a:ext cx="6815104" cy="344238"/>
          </a:xfrm>
          <a:prstGeom prst="line">
            <a:avLst/>
          </a:prstGeom>
          <a:ln>
            <a:solidFill>
              <a:schemeClr val="tx2">
                <a:lumMod val="60000"/>
                <a:lumOff val="40000"/>
              </a:schemeClr>
            </a:solidFill>
            <a:headEnd type="oval" w="lg" len="lg"/>
            <a:tailEnd type="ova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36FB3AC-6AA3-032E-941D-0FC239BB9C9E}"/>
              </a:ext>
            </a:extLst>
          </p:cNvPr>
          <p:cNvSpPr txBox="1"/>
          <p:nvPr/>
        </p:nvSpPr>
        <p:spPr>
          <a:xfrm>
            <a:off x="5245099" y="6400424"/>
            <a:ext cx="6743700" cy="27697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defTabSz="914126">
              <a:defRPr/>
            </a:pPr>
            <a:r>
              <a:rPr lang="en-US" sz="1200" i="1">
                <a:solidFill>
                  <a:schemeClr val="accent6">
                    <a:lumMod val="75000"/>
                  </a:schemeClr>
                </a:solidFill>
                <a:latin typeface="Franklin Gothic Book"/>
              </a:rPr>
              <a:t>https://</a:t>
            </a:r>
            <a:r>
              <a:rPr lang="en-US" sz="1200" i="1" err="1">
                <a:solidFill>
                  <a:schemeClr val="accent6">
                    <a:lumMod val="75000"/>
                  </a:schemeClr>
                </a:solidFill>
                <a:latin typeface="Franklin Gothic Book"/>
              </a:rPr>
              <a:t>www.energy.gov</a:t>
            </a:r>
            <a:r>
              <a:rPr lang="en-US" sz="1200" i="1">
                <a:solidFill>
                  <a:schemeClr val="accent6">
                    <a:lumMod val="75000"/>
                  </a:schemeClr>
                </a:solidFill>
                <a:latin typeface="Franklin Gothic Book"/>
              </a:rPr>
              <a:t>/</a:t>
            </a:r>
            <a:r>
              <a:rPr lang="en-US" sz="1200" i="1" err="1">
                <a:solidFill>
                  <a:schemeClr val="accent6">
                    <a:lumMod val="75000"/>
                  </a:schemeClr>
                </a:solidFill>
                <a:latin typeface="Franklin Gothic Book"/>
              </a:rPr>
              <a:t>eere</a:t>
            </a:r>
            <a:r>
              <a:rPr lang="en-US" sz="1200" i="1">
                <a:solidFill>
                  <a:schemeClr val="accent6">
                    <a:lumMod val="75000"/>
                  </a:schemeClr>
                </a:solidFill>
                <a:latin typeface="Franklin Gothic Book"/>
              </a:rPr>
              <a:t>/water/articles/marine-energy-united-states-overview-opportunities</a:t>
            </a:r>
          </a:p>
        </p:txBody>
      </p:sp>
      <p:sp>
        <p:nvSpPr>
          <p:cNvPr id="14" name="Rectangle: Rounded Corners 8">
            <a:extLst>
              <a:ext uri="{FF2B5EF4-FFF2-40B4-BE49-F238E27FC236}">
                <a16:creationId xmlns:a16="http://schemas.microsoft.com/office/drawing/2014/main" id="{8B2B4E18-06E4-B6CF-614F-FB49658DDDEA}"/>
              </a:ext>
            </a:extLst>
          </p:cNvPr>
          <p:cNvSpPr/>
          <p:nvPr/>
        </p:nvSpPr>
        <p:spPr>
          <a:xfrm>
            <a:off x="9492332" y="2171304"/>
            <a:ext cx="2496467" cy="1950376"/>
          </a:xfrm>
          <a:prstGeom prst="roundRect">
            <a:avLst/>
          </a:prstGeom>
          <a:solidFill>
            <a:schemeClr val="accent1"/>
          </a:solidFill>
          <a:ln>
            <a:solidFill>
              <a:schemeClr val="accent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US" sz="2400">
                <a:solidFill>
                  <a:schemeClr val="bg1"/>
                </a:solidFill>
                <a:latin typeface="Franklin Gothic Book"/>
              </a:rPr>
              <a:t>Equivalent to 57% of electricity generated in the U.S. in 2019</a:t>
            </a:r>
          </a:p>
        </p:txBody>
      </p:sp>
      <p:sp>
        <p:nvSpPr>
          <p:cNvPr id="3" name="Footer Placeholder 2">
            <a:extLst>
              <a:ext uri="{FF2B5EF4-FFF2-40B4-BE49-F238E27FC236}">
                <a16:creationId xmlns:a16="http://schemas.microsoft.com/office/drawing/2014/main" id="{C350F2FB-CB07-CC42-0BCF-D8964F139804}"/>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pic>
        <p:nvPicPr>
          <p:cNvPr id="4" name="Picture 2" descr="New_DOE_Logo_Emblem_Only | Alternate E Source Smart Sensors for Risk ...">
            <a:extLst>
              <a:ext uri="{FF2B5EF4-FFF2-40B4-BE49-F238E27FC236}">
                <a16:creationId xmlns:a16="http://schemas.microsoft.com/office/drawing/2014/main" id="{2B1B4035-7C79-5686-F8DE-4DA79DD2C4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7932" y="49733"/>
            <a:ext cx="998777" cy="99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50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32" presetClass="emph" presetSubtype="0" repeatCount="2000" fill="hold" grpId="0" nodeType="afterEffect">
                                  <p:stCondLst>
                                    <p:cond delay="0"/>
                                  </p:stCondLst>
                                  <p:childTnLst>
                                    <p:animRot by="120000">
                                      <p:cBhvr>
                                        <p:cTn id="11" dur="300" fill="hold">
                                          <p:stCondLst>
                                            <p:cond delay="0"/>
                                          </p:stCondLst>
                                        </p:cTn>
                                        <p:tgtEl>
                                          <p:spTgt spid="14"/>
                                        </p:tgtEl>
                                        <p:attrNameLst>
                                          <p:attrName>r</p:attrName>
                                        </p:attrNameLst>
                                      </p:cBhvr>
                                    </p:animRot>
                                    <p:animRot by="-240000">
                                      <p:cBhvr>
                                        <p:cTn id="12" dur="600" fill="hold">
                                          <p:stCondLst>
                                            <p:cond delay="600"/>
                                          </p:stCondLst>
                                        </p:cTn>
                                        <p:tgtEl>
                                          <p:spTgt spid="14"/>
                                        </p:tgtEl>
                                        <p:attrNameLst>
                                          <p:attrName>r</p:attrName>
                                        </p:attrNameLst>
                                      </p:cBhvr>
                                    </p:animRot>
                                    <p:animRot by="240000">
                                      <p:cBhvr>
                                        <p:cTn id="13" dur="600" fill="hold">
                                          <p:stCondLst>
                                            <p:cond delay="1200"/>
                                          </p:stCondLst>
                                        </p:cTn>
                                        <p:tgtEl>
                                          <p:spTgt spid="14"/>
                                        </p:tgtEl>
                                        <p:attrNameLst>
                                          <p:attrName>r</p:attrName>
                                        </p:attrNameLst>
                                      </p:cBhvr>
                                    </p:animRot>
                                    <p:animRot by="-240000">
                                      <p:cBhvr>
                                        <p:cTn id="14" dur="600" fill="hold">
                                          <p:stCondLst>
                                            <p:cond delay="1800"/>
                                          </p:stCondLst>
                                        </p:cTn>
                                        <p:tgtEl>
                                          <p:spTgt spid="14"/>
                                        </p:tgtEl>
                                        <p:attrNameLst>
                                          <p:attrName>r</p:attrName>
                                        </p:attrNameLst>
                                      </p:cBhvr>
                                    </p:animRot>
                                    <p:animRot by="120000">
                                      <p:cBhvr>
                                        <p:cTn id="15" dur="600" fill="hold">
                                          <p:stCondLst>
                                            <p:cond delay="24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AB96433A-BCC1-434E-BE86-5DBE647BE8E3}"/>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7286" b="1184"/>
          <a:stretch/>
        </p:blipFill>
        <p:spPr>
          <a:xfrm>
            <a:off x="1" y="0"/>
            <a:ext cx="12192000" cy="842264"/>
          </a:xfrm>
        </p:spPr>
      </p:pic>
      <p:sp>
        <p:nvSpPr>
          <p:cNvPr id="30" name="Title 7">
            <a:extLst>
              <a:ext uri="{FF2B5EF4-FFF2-40B4-BE49-F238E27FC236}">
                <a16:creationId xmlns:a16="http://schemas.microsoft.com/office/drawing/2014/main" id="{FE0E4A3F-FAAB-01DA-E4AA-818670713B81}"/>
              </a:ext>
            </a:extLst>
          </p:cNvPr>
          <p:cNvSpPr>
            <a:spLocks noGrp="1"/>
          </p:cNvSpPr>
          <p:nvPr>
            <p:ph type="title"/>
          </p:nvPr>
        </p:nvSpPr>
        <p:spPr>
          <a:xfrm>
            <a:off x="444500" y="-9388"/>
            <a:ext cx="11747499" cy="796788"/>
          </a:xfrm>
        </p:spPr>
        <p:txBody>
          <a:bodyPr>
            <a:normAutofit/>
          </a:bodyPr>
          <a:lstStyle/>
          <a:p>
            <a:r>
              <a:rPr lang="en-US" altLang="en-US" sz="3200">
                <a:solidFill>
                  <a:schemeClr val="bg1"/>
                </a:solidFill>
                <a:latin typeface="Franklin Gothic Book"/>
                <a:cs typeface="Arial"/>
              </a:rPr>
              <a:t>Powering the Blue Economy</a:t>
            </a:r>
            <a:endParaRPr lang="en-US">
              <a:solidFill>
                <a:schemeClr val="bg1"/>
              </a:solidFill>
            </a:endParaRPr>
          </a:p>
        </p:txBody>
      </p:sp>
      <p:sp>
        <p:nvSpPr>
          <p:cNvPr id="29" name="Footer Placeholder 2">
            <a:extLst>
              <a:ext uri="{FF2B5EF4-FFF2-40B4-BE49-F238E27FC236}">
                <a16:creationId xmlns:a16="http://schemas.microsoft.com/office/drawing/2014/main" id="{003760F5-C5A7-9B81-2297-9B6F5D8C2177}"/>
              </a:ext>
            </a:extLst>
          </p:cNvPr>
          <p:cNvSpPr>
            <a:spLocks noGrp="1"/>
          </p:cNvSpPr>
          <p:nvPr>
            <p:ph type="ftr" sz="quarter" idx="10"/>
          </p:nvPr>
        </p:nvSpPr>
        <p:spPr>
          <a:xfrm>
            <a:off x="838200" y="6356350"/>
            <a:ext cx="10515600" cy="365125"/>
          </a:xfrm>
        </p:spPr>
        <p:txBody>
          <a:bodyPr/>
          <a:lstStyle/>
          <a:p>
            <a:r>
              <a:rPr lang="en-US"/>
              <a:t>American Made Challenge   |   Power at Sea Prize</a:t>
            </a:r>
          </a:p>
        </p:txBody>
      </p:sp>
      <p:pic>
        <p:nvPicPr>
          <p:cNvPr id="27" name="Picture 26">
            <a:extLst>
              <a:ext uri="{FF2B5EF4-FFF2-40B4-BE49-F238E27FC236}">
                <a16:creationId xmlns:a16="http://schemas.microsoft.com/office/drawing/2014/main" id="{62031FD4-B2C3-C096-ACBC-711069B3C8EC}"/>
              </a:ext>
            </a:extLst>
          </p:cNvPr>
          <p:cNvPicPr>
            <a:picLocks noChangeAspect="1"/>
          </p:cNvPicPr>
          <p:nvPr/>
        </p:nvPicPr>
        <p:blipFill rotWithShape="1">
          <a:blip r:embed="rId4"/>
          <a:srcRect l="3641" t="-6" r="280" b="319"/>
          <a:stretch/>
        </p:blipFill>
        <p:spPr>
          <a:xfrm>
            <a:off x="6060232" y="1124833"/>
            <a:ext cx="5889420" cy="5336061"/>
          </a:xfrm>
          <a:prstGeom prst="roundRect">
            <a:avLst>
              <a:gd name="adj" fmla="val 4350"/>
            </a:avLst>
          </a:prstGeom>
          <a:effectLst>
            <a:outerShdw blurRad="50800" dist="38100" dir="2700000" algn="tl" rotWithShape="0">
              <a:prstClr val="black">
                <a:alpha val="40000"/>
              </a:prstClr>
            </a:outerShdw>
          </a:effectLst>
          <a:scene3d>
            <a:camera prst="orthographicFront"/>
            <a:lightRig rig="threePt" dir="t"/>
          </a:scene3d>
          <a:sp3d>
            <a:bevelT/>
          </a:sp3d>
        </p:spPr>
      </p:pic>
      <p:grpSp>
        <p:nvGrpSpPr>
          <p:cNvPr id="28" name="Group 27">
            <a:extLst>
              <a:ext uri="{FF2B5EF4-FFF2-40B4-BE49-F238E27FC236}">
                <a16:creationId xmlns:a16="http://schemas.microsoft.com/office/drawing/2014/main" id="{DC9689DD-3251-6ED2-9FE1-166CF9A1CB24}"/>
              </a:ext>
            </a:extLst>
          </p:cNvPr>
          <p:cNvGrpSpPr/>
          <p:nvPr/>
        </p:nvGrpSpPr>
        <p:grpSpPr>
          <a:xfrm>
            <a:off x="9497648" y="3332840"/>
            <a:ext cx="497148" cy="460451"/>
            <a:chOff x="3897318" y="3288452"/>
            <a:chExt cx="689798" cy="669990"/>
          </a:xfrm>
        </p:grpSpPr>
        <p:sp>
          <p:nvSpPr>
            <p:cNvPr id="57" name="Oval 56">
              <a:extLst>
                <a:ext uri="{FF2B5EF4-FFF2-40B4-BE49-F238E27FC236}">
                  <a16:creationId xmlns:a16="http://schemas.microsoft.com/office/drawing/2014/main" id="{B5EA2A1C-F9A5-72CA-52D7-C93F773F6BC1}"/>
                </a:ext>
              </a:extLst>
            </p:cNvPr>
            <p:cNvSpPr/>
            <p:nvPr/>
          </p:nvSpPr>
          <p:spPr>
            <a:xfrm>
              <a:off x="3897318" y="3288452"/>
              <a:ext cx="689798" cy="669990"/>
            </a:xfrm>
            <a:prstGeom prst="ellipse">
              <a:avLst/>
            </a:prstGeom>
            <a:solidFill>
              <a:srgbClr val="108F4A"/>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51">
                <a:latin typeface="Arial"/>
                <a:cs typeface="Arial"/>
              </a:endParaRPr>
            </a:p>
          </p:txBody>
        </p:sp>
        <p:pic>
          <p:nvPicPr>
            <p:cNvPr id="58" name="Graphic 4" descr="Water Bottle with solid fill">
              <a:extLst>
                <a:ext uri="{FF2B5EF4-FFF2-40B4-BE49-F238E27FC236}">
                  <a16:creationId xmlns:a16="http://schemas.microsoft.com/office/drawing/2014/main" id="{8E144E0C-3B82-A079-70D0-865E9DCF24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58421" y="3339650"/>
              <a:ext cx="567593" cy="567593"/>
            </a:xfrm>
            <a:prstGeom prst="rect">
              <a:avLst/>
            </a:prstGeom>
          </p:spPr>
        </p:pic>
      </p:grpSp>
      <p:grpSp>
        <p:nvGrpSpPr>
          <p:cNvPr id="31" name="Group 30">
            <a:extLst>
              <a:ext uri="{FF2B5EF4-FFF2-40B4-BE49-F238E27FC236}">
                <a16:creationId xmlns:a16="http://schemas.microsoft.com/office/drawing/2014/main" id="{D6D77A79-A2FC-81E3-89C9-E007C1A5A6B4}"/>
              </a:ext>
            </a:extLst>
          </p:cNvPr>
          <p:cNvGrpSpPr/>
          <p:nvPr/>
        </p:nvGrpSpPr>
        <p:grpSpPr>
          <a:xfrm>
            <a:off x="10887647" y="3392923"/>
            <a:ext cx="482439" cy="399940"/>
            <a:chOff x="5287317" y="3348535"/>
            <a:chExt cx="689798" cy="669990"/>
          </a:xfrm>
        </p:grpSpPr>
        <p:sp>
          <p:nvSpPr>
            <p:cNvPr id="55" name="Oval 54">
              <a:extLst>
                <a:ext uri="{FF2B5EF4-FFF2-40B4-BE49-F238E27FC236}">
                  <a16:creationId xmlns:a16="http://schemas.microsoft.com/office/drawing/2014/main" id="{B3951D4C-5970-2EB9-2ABD-77C91A886A78}"/>
                </a:ext>
              </a:extLst>
            </p:cNvPr>
            <p:cNvSpPr/>
            <p:nvPr/>
          </p:nvSpPr>
          <p:spPr>
            <a:xfrm>
              <a:off x="5287317" y="3348535"/>
              <a:ext cx="689798" cy="669990"/>
            </a:xfrm>
            <a:prstGeom prst="ellipse">
              <a:avLst/>
            </a:prstGeom>
            <a:solidFill>
              <a:srgbClr val="108F4A"/>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51">
                <a:latin typeface="Arial"/>
                <a:cs typeface="Arial"/>
              </a:endParaRPr>
            </a:p>
          </p:txBody>
        </p:sp>
        <p:pic>
          <p:nvPicPr>
            <p:cNvPr id="56" name="Graphic 7" descr="Tornado with solid fill">
              <a:extLst>
                <a:ext uri="{FF2B5EF4-FFF2-40B4-BE49-F238E27FC236}">
                  <a16:creationId xmlns:a16="http://schemas.microsoft.com/office/drawing/2014/main" id="{4C5D17B9-9F24-F939-A490-8187479B2D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348420" y="3399733"/>
              <a:ext cx="567593" cy="567593"/>
            </a:xfrm>
            <a:prstGeom prst="rect">
              <a:avLst/>
            </a:prstGeom>
          </p:spPr>
        </p:pic>
      </p:grpSp>
      <p:grpSp>
        <p:nvGrpSpPr>
          <p:cNvPr id="32" name="Group 31">
            <a:extLst>
              <a:ext uri="{FF2B5EF4-FFF2-40B4-BE49-F238E27FC236}">
                <a16:creationId xmlns:a16="http://schemas.microsoft.com/office/drawing/2014/main" id="{26E3F683-EBAA-976C-6BB0-1CD40A9A95A3}"/>
              </a:ext>
            </a:extLst>
          </p:cNvPr>
          <p:cNvGrpSpPr/>
          <p:nvPr/>
        </p:nvGrpSpPr>
        <p:grpSpPr>
          <a:xfrm>
            <a:off x="9443023" y="4225816"/>
            <a:ext cx="511826" cy="457200"/>
            <a:chOff x="3842693" y="4181428"/>
            <a:chExt cx="689798" cy="669990"/>
          </a:xfrm>
        </p:grpSpPr>
        <p:sp>
          <p:nvSpPr>
            <p:cNvPr id="53" name="Oval 52">
              <a:extLst>
                <a:ext uri="{FF2B5EF4-FFF2-40B4-BE49-F238E27FC236}">
                  <a16:creationId xmlns:a16="http://schemas.microsoft.com/office/drawing/2014/main" id="{FDC78AFE-347B-E41F-1EF5-3702A8AE3D92}"/>
                </a:ext>
              </a:extLst>
            </p:cNvPr>
            <p:cNvSpPr/>
            <p:nvPr/>
          </p:nvSpPr>
          <p:spPr>
            <a:xfrm>
              <a:off x="3842693" y="4181428"/>
              <a:ext cx="689798" cy="669990"/>
            </a:xfrm>
            <a:prstGeom prst="ellipse">
              <a:avLst/>
            </a:prstGeom>
            <a:solidFill>
              <a:srgbClr val="108F4A"/>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51">
                <a:latin typeface="Arial"/>
                <a:cs typeface="Arial"/>
              </a:endParaRPr>
            </a:p>
          </p:txBody>
        </p:sp>
        <p:pic>
          <p:nvPicPr>
            <p:cNvPr id="54" name="Graphic 10" descr="Tropical scene with solid fill">
              <a:extLst>
                <a:ext uri="{FF2B5EF4-FFF2-40B4-BE49-F238E27FC236}">
                  <a16:creationId xmlns:a16="http://schemas.microsoft.com/office/drawing/2014/main" id="{487A93E6-8A28-D952-D617-B45EA28773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903796" y="4232626"/>
              <a:ext cx="567593" cy="567593"/>
            </a:xfrm>
            <a:prstGeom prst="rect">
              <a:avLst/>
            </a:prstGeom>
          </p:spPr>
        </p:pic>
      </p:grpSp>
      <p:cxnSp>
        <p:nvCxnSpPr>
          <p:cNvPr id="33" name="Straight Connector 32">
            <a:extLst>
              <a:ext uri="{FF2B5EF4-FFF2-40B4-BE49-F238E27FC236}">
                <a16:creationId xmlns:a16="http://schemas.microsoft.com/office/drawing/2014/main" id="{C73807D0-06B6-69C2-0A9B-D0677C056C64}"/>
              </a:ext>
            </a:extLst>
          </p:cNvPr>
          <p:cNvCxnSpPr>
            <a:cxnSpLocks/>
          </p:cNvCxnSpPr>
          <p:nvPr/>
        </p:nvCxnSpPr>
        <p:spPr>
          <a:xfrm>
            <a:off x="7444911" y="5739063"/>
            <a:ext cx="825536" cy="0"/>
          </a:xfrm>
          <a:prstGeom prst="line">
            <a:avLst/>
          </a:prstGeom>
          <a:ln w="25400">
            <a:gradFill>
              <a:gsLst>
                <a:gs pos="0">
                  <a:srgbClr val="79B5D4"/>
                </a:gs>
                <a:gs pos="100000">
                  <a:srgbClr val="2C7DA6"/>
                </a:gs>
              </a:gsLst>
              <a:lin ang="5400000" scaled="1"/>
            </a:gradFill>
          </a:ln>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8BA87880-F9CA-0219-53B6-61BBF3F8C0B9}"/>
              </a:ext>
            </a:extLst>
          </p:cNvPr>
          <p:cNvGrpSpPr/>
          <p:nvPr/>
        </p:nvGrpSpPr>
        <p:grpSpPr>
          <a:xfrm>
            <a:off x="7891945" y="5453076"/>
            <a:ext cx="450967" cy="408697"/>
            <a:chOff x="2291615" y="5408688"/>
            <a:chExt cx="500104" cy="502920"/>
          </a:xfrm>
        </p:grpSpPr>
        <p:sp>
          <p:nvSpPr>
            <p:cNvPr id="51" name="Oval 50">
              <a:extLst>
                <a:ext uri="{FF2B5EF4-FFF2-40B4-BE49-F238E27FC236}">
                  <a16:creationId xmlns:a16="http://schemas.microsoft.com/office/drawing/2014/main" id="{437223B1-9A7E-6092-F424-CE6DC1A5175D}"/>
                </a:ext>
              </a:extLst>
            </p:cNvPr>
            <p:cNvSpPr/>
            <p:nvPr/>
          </p:nvSpPr>
          <p:spPr>
            <a:xfrm>
              <a:off x="2291615" y="5408688"/>
              <a:ext cx="500104" cy="502920"/>
            </a:xfrm>
            <a:prstGeom prst="ellipse">
              <a:avLst/>
            </a:prstGeom>
            <a:solidFill>
              <a:srgbClr val="1F729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2" name="Graphic 15" descr="Bubbles with solid fill">
              <a:extLst>
                <a:ext uri="{FF2B5EF4-FFF2-40B4-BE49-F238E27FC236}">
                  <a16:creationId xmlns:a16="http://schemas.microsoft.com/office/drawing/2014/main" id="{3EA1E8CB-7B62-D892-95BD-29288964155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66052" y="5477165"/>
              <a:ext cx="385114" cy="385114"/>
            </a:xfrm>
            <a:prstGeom prst="rect">
              <a:avLst/>
            </a:prstGeom>
          </p:spPr>
        </p:pic>
      </p:grpSp>
      <p:grpSp>
        <p:nvGrpSpPr>
          <p:cNvPr id="36" name="Group 35">
            <a:extLst>
              <a:ext uri="{FF2B5EF4-FFF2-40B4-BE49-F238E27FC236}">
                <a16:creationId xmlns:a16="http://schemas.microsoft.com/office/drawing/2014/main" id="{BA768B38-1AFB-B55A-AE5D-6A57D977AEE9}"/>
              </a:ext>
            </a:extLst>
          </p:cNvPr>
          <p:cNvGrpSpPr/>
          <p:nvPr/>
        </p:nvGrpSpPr>
        <p:grpSpPr>
          <a:xfrm>
            <a:off x="6554395" y="3330715"/>
            <a:ext cx="541835" cy="507562"/>
            <a:chOff x="954065" y="3286327"/>
            <a:chExt cx="500104" cy="502920"/>
          </a:xfrm>
        </p:grpSpPr>
        <p:sp>
          <p:nvSpPr>
            <p:cNvPr id="49" name="Oval 48">
              <a:extLst>
                <a:ext uri="{FF2B5EF4-FFF2-40B4-BE49-F238E27FC236}">
                  <a16:creationId xmlns:a16="http://schemas.microsoft.com/office/drawing/2014/main" id="{2B3E2C6E-EF28-C2DD-3DB1-E65F8244483E}"/>
                </a:ext>
              </a:extLst>
            </p:cNvPr>
            <p:cNvSpPr/>
            <p:nvPr/>
          </p:nvSpPr>
          <p:spPr>
            <a:xfrm>
              <a:off x="954065" y="3286327"/>
              <a:ext cx="500104" cy="502920"/>
            </a:xfrm>
            <a:prstGeom prst="ellipse">
              <a:avLst/>
            </a:prstGeom>
            <a:solidFill>
              <a:srgbClr val="1F729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0" name="Picture 49" descr="ocean buoy clipart 10 free Cliparts | Download images on Clipground 2022">
              <a:extLst>
                <a:ext uri="{FF2B5EF4-FFF2-40B4-BE49-F238E27FC236}">
                  <a16:creationId xmlns:a16="http://schemas.microsoft.com/office/drawing/2014/main" id="{32D75621-4895-3FE9-DC9F-9CD56069405D}"/>
                </a:ext>
              </a:extLst>
            </p:cNvPr>
            <p:cNvPicPr>
              <a:picLocks noChangeAspect="1" noChangeArrowheads="1"/>
            </p:cNvPicPr>
            <p:nvPr/>
          </p:nvPicPr>
          <p:blipFill>
            <a:blip r:embed="rId13" cstate="print">
              <a:biLevel thresh="25000"/>
              <a:extLst>
                <a:ext uri="{BEBA8EAE-BF5A-486C-A8C5-ECC9F3942E4B}">
                  <a14:imgProps xmlns:a14="http://schemas.microsoft.com/office/drawing/2010/main">
                    <a14:imgLayer r:embed="rId14">
                      <a14:imgEffect>
                        <a14:backgroundRemoval t="10000" b="90000" l="10000" r="90000">
                          <a14:backgroundMark x1="13291" y1="44726" x2="13291" y2="44726"/>
                          <a14:backgroundMark x1="48312" y1="65823" x2="48312" y2="65823"/>
                          <a14:backgroundMark x1="41350" y1="51688" x2="41350" y2="51688"/>
                          <a14:backgroundMark x1="48312" y1="44726" x2="48312" y2="44726"/>
                          <a14:backgroundMark x1="56540" y1="52954" x2="56540" y2="52954"/>
                        </a14:backgroundRemoval>
                      </a14:imgEffect>
                    </a14:imgLayer>
                  </a14:imgProps>
                </a:ext>
                <a:ext uri="{28A0092B-C50C-407E-A947-70E740481C1C}">
                  <a14:useLocalDpi xmlns:a14="http://schemas.microsoft.com/office/drawing/2010/main" val="0"/>
                </a:ext>
              </a:extLst>
            </a:blip>
            <a:srcRect/>
            <a:stretch>
              <a:fillRect/>
            </a:stretch>
          </p:blipFill>
          <p:spPr bwMode="auto">
            <a:xfrm>
              <a:off x="987846" y="3287012"/>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534B55D-9EA6-490E-A56C-6407DD9061A3}"/>
              </a:ext>
            </a:extLst>
          </p:cNvPr>
          <p:cNvGrpSpPr/>
          <p:nvPr/>
        </p:nvGrpSpPr>
        <p:grpSpPr>
          <a:xfrm>
            <a:off x="6582852" y="4430015"/>
            <a:ext cx="512542" cy="439484"/>
            <a:chOff x="982522" y="4385627"/>
            <a:chExt cx="500104" cy="502920"/>
          </a:xfrm>
        </p:grpSpPr>
        <p:sp>
          <p:nvSpPr>
            <p:cNvPr id="47" name="Oval 46">
              <a:extLst>
                <a:ext uri="{FF2B5EF4-FFF2-40B4-BE49-F238E27FC236}">
                  <a16:creationId xmlns:a16="http://schemas.microsoft.com/office/drawing/2014/main" id="{D56862C6-6403-B18D-7050-B97951871103}"/>
                </a:ext>
              </a:extLst>
            </p:cNvPr>
            <p:cNvSpPr/>
            <p:nvPr/>
          </p:nvSpPr>
          <p:spPr>
            <a:xfrm>
              <a:off x="982522" y="4385627"/>
              <a:ext cx="500104" cy="502920"/>
            </a:xfrm>
            <a:prstGeom prst="ellipse">
              <a:avLst/>
            </a:prstGeom>
            <a:solidFill>
              <a:srgbClr val="1F729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8" name="Graphic 21" descr="Koi with solid fill">
              <a:extLst>
                <a:ext uri="{FF2B5EF4-FFF2-40B4-BE49-F238E27FC236}">
                  <a16:creationId xmlns:a16="http://schemas.microsoft.com/office/drawing/2014/main" id="{F40331AE-BBBB-A9DF-BC0D-DE99CE997C5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0714" y="4415654"/>
              <a:ext cx="442866" cy="442866"/>
            </a:xfrm>
            <a:prstGeom prst="rect">
              <a:avLst/>
            </a:prstGeom>
          </p:spPr>
        </p:pic>
      </p:grpSp>
      <p:grpSp>
        <p:nvGrpSpPr>
          <p:cNvPr id="38" name="Group 37">
            <a:extLst>
              <a:ext uri="{FF2B5EF4-FFF2-40B4-BE49-F238E27FC236}">
                <a16:creationId xmlns:a16="http://schemas.microsoft.com/office/drawing/2014/main" id="{ED84F1D7-4F5D-72CB-71CC-771CD0FCEF3A}"/>
              </a:ext>
            </a:extLst>
          </p:cNvPr>
          <p:cNvGrpSpPr/>
          <p:nvPr/>
        </p:nvGrpSpPr>
        <p:grpSpPr>
          <a:xfrm>
            <a:off x="7909916" y="4398539"/>
            <a:ext cx="497148" cy="470272"/>
            <a:chOff x="2309586" y="4354151"/>
            <a:chExt cx="500104" cy="502920"/>
          </a:xfrm>
        </p:grpSpPr>
        <p:sp>
          <p:nvSpPr>
            <p:cNvPr id="45" name="Oval 44">
              <a:extLst>
                <a:ext uri="{FF2B5EF4-FFF2-40B4-BE49-F238E27FC236}">
                  <a16:creationId xmlns:a16="http://schemas.microsoft.com/office/drawing/2014/main" id="{92EDA450-622B-89E2-66FC-EC76F14853D1}"/>
                </a:ext>
              </a:extLst>
            </p:cNvPr>
            <p:cNvSpPr/>
            <p:nvPr/>
          </p:nvSpPr>
          <p:spPr>
            <a:xfrm>
              <a:off x="2309586" y="4354151"/>
              <a:ext cx="500104" cy="502920"/>
            </a:xfrm>
            <a:prstGeom prst="ellipse">
              <a:avLst/>
            </a:prstGeom>
            <a:solidFill>
              <a:srgbClr val="1F729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6" name="Graphic 24" descr="Seaweed outline">
              <a:extLst>
                <a:ext uri="{FF2B5EF4-FFF2-40B4-BE49-F238E27FC236}">
                  <a16:creationId xmlns:a16="http://schemas.microsoft.com/office/drawing/2014/main" id="{A0928751-7176-6D97-1691-6731587ADBB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9584" y="4388486"/>
              <a:ext cx="396615" cy="396615"/>
            </a:xfrm>
            <a:prstGeom prst="rect">
              <a:avLst/>
            </a:prstGeom>
          </p:spPr>
        </p:pic>
      </p:grpSp>
      <p:grpSp>
        <p:nvGrpSpPr>
          <p:cNvPr id="39" name="Group 38">
            <a:extLst>
              <a:ext uri="{FF2B5EF4-FFF2-40B4-BE49-F238E27FC236}">
                <a16:creationId xmlns:a16="http://schemas.microsoft.com/office/drawing/2014/main" id="{680C33B1-4A33-0102-C2E4-EFEA79ACF160}"/>
              </a:ext>
            </a:extLst>
          </p:cNvPr>
          <p:cNvGrpSpPr/>
          <p:nvPr/>
        </p:nvGrpSpPr>
        <p:grpSpPr>
          <a:xfrm>
            <a:off x="6557916" y="5491207"/>
            <a:ext cx="481755" cy="424090"/>
            <a:chOff x="957586" y="5446819"/>
            <a:chExt cx="500104" cy="502920"/>
          </a:xfrm>
        </p:grpSpPr>
        <p:sp>
          <p:nvSpPr>
            <p:cNvPr id="43" name="Oval 42">
              <a:extLst>
                <a:ext uri="{FF2B5EF4-FFF2-40B4-BE49-F238E27FC236}">
                  <a16:creationId xmlns:a16="http://schemas.microsoft.com/office/drawing/2014/main" id="{542E3746-7186-5A37-0194-884F4F738A73}"/>
                </a:ext>
              </a:extLst>
            </p:cNvPr>
            <p:cNvSpPr/>
            <p:nvPr/>
          </p:nvSpPr>
          <p:spPr>
            <a:xfrm>
              <a:off x="957586" y="5446819"/>
              <a:ext cx="500104" cy="502920"/>
            </a:xfrm>
            <a:prstGeom prst="ellipse">
              <a:avLst/>
            </a:prstGeom>
            <a:solidFill>
              <a:srgbClr val="1F729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4" name="Graphic 27" descr="Crystals with solid fill">
              <a:extLst>
                <a:ext uri="{FF2B5EF4-FFF2-40B4-BE49-F238E27FC236}">
                  <a16:creationId xmlns:a16="http://schemas.microsoft.com/office/drawing/2014/main" id="{B905C86C-AA86-5DEA-1462-6A75038B981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978919" y="5446819"/>
              <a:ext cx="457438" cy="457438"/>
            </a:xfrm>
            <a:prstGeom prst="rect">
              <a:avLst/>
            </a:prstGeom>
          </p:spPr>
        </p:pic>
      </p:grpSp>
      <p:grpSp>
        <p:nvGrpSpPr>
          <p:cNvPr id="40" name="Group 39">
            <a:extLst>
              <a:ext uri="{FF2B5EF4-FFF2-40B4-BE49-F238E27FC236}">
                <a16:creationId xmlns:a16="http://schemas.microsoft.com/office/drawing/2014/main" id="{20972FCD-661D-062E-5799-5ACF2418B74D}"/>
              </a:ext>
            </a:extLst>
          </p:cNvPr>
          <p:cNvGrpSpPr/>
          <p:nvPr/>
        </p:nvGrpSpPr>
        <p:grpSpPr>
          <a:xfrm>
            <a:off x="7890866" y="3242838"/>
            <a:ext cx="575517" cy="545638"/>
            <a:chOff x="2312730" y="3220644"/>
            <a:chExt cx="500104" cy="502920"/>
          </a:xfrm>
        </p:grpSpPr>
        <p:sp>
          <p:nvSpPr>
            <p:cNvPr id="41" name="Oval 40">
              <a:extLst>
                <a:ext uri="{FF2B5EF4-FFF2-40B4-BE49-F238E27FC236}">
                  <a16:creationId xmlns:a16="http://schemas.microsoft.com/office/drawing/2014/main" id="{92F32B45-48BE-8841-D98E-614607A17DA2}"/>
                </a:ext>
              </a:extLst>
            </p:cNvPr>
            <p:cNvSpPr/>
            <p:nvPr/>
          </p:nvSpPr>
          <p:spPr>
            <a:xfrm>
              <a:off x="2312730" y="3220644"/>
              <a:ext cx="500104" cy="502920"/>
            </a:xfrm>
            <a:prstGeom prst="ellipse">
              <a:avLst/>
            </a:prstGeom>
            <a:solidFill>
              <a:srgbClr val="1F729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2" name="Graphic 30" descr="Submarine with solid fill">
              <a:extLst>
                <a:ext uri="{FF2B5EF4-FFF2-40B4-BE49-F238E27FC236}">
                  <a16:creationId xmlns:a16="http://schemas.microsoft.com/office/drawing/2014/main" id="{97B0594C-6137-372C-AD4F-B38BB629D23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339711" y="3242148"/>
              <a:ext cx="416774" cy="416774"/>
            </a:xfrm>
            <a:prstGeom prst="rect">
              <a:avLst/>
            </a:prstGeom>
          </p:spPr>
        </p:pic>
      </p:grpSp>
      <p:sp>
        <p:nvSpPr>
          <p:cNvPr id="86" name="TextBox 12">
            <a:extLst>
              <a:ext uri="{FF2B5EF4-FFF2-40B4-BE49-F238E27FC236}">
                <a16:creationId xmlns:a16="http://schemas.microsoft.com/office/drawing/2014/main" id="{E2140ACF-101B-3624-D0EF-903F8834A821}"/>
              </a:ext>
            </a:extLst>
          </p:cNvPr>
          <p:cNvSpPr txBox="1"/>
          <p:nvPr/>
        </p:nvSpPr>
        <p:spPr>
          <a:xfrm>
            <a:off x="7837069" y="5916637"/>
            <a:ext cx="66891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err="1">
                <a:solidFill>
                  <a:srgbClr val="36383C"/>
                </a:solidFill>
              </a:rPr>
              <a:t>mCDR</a:t>
            </a:r>
            <a:endParaRPr lang="en-US" sz="1400">
              <a:solidFill>
                <a:srgbClr val="36383C"/>
              </a:solidFill>
            </a:endParaRPr>
          </a:p>
        </p:txBody>
      </p:sp>
      <p:pic>
        <p:nvPicPr>
          <p:cNvPr id="650" name="Picture 649">
            <a:extLst>
              <a:ext uri="{FF2B5EF4-FFF2-40B4-BE49-F238E27FC236}">
                <a16:creationId xmlns:a16="http://schemas.microsoft.com/office/drawing/2014/main" id="{00507749-7E52-BB7B-CA8F-4C859097D56D}"/>
              </a:ext>
            </a:extLst>
          </p:cNvPr>
          <p:cNvPicPr>
            <a:picLocks noChangeAspect="1"/>
          </p:cNvPicPr>
          <p:nvPr/>
        </p:nvPicPr>
        <p:blipFill>
          <a:blip r:embed="rId23"/>
          <a:stretch>
            <a:fillRect/>
          </a:stretch>
        </p:blipFill>
        <p:spPr>
          <a:xfrm rot="1560000">
            <a:off x="10480246" y="4934257"/>
            <a:ext cx="1293181" cy="1681832"/>
          </a:xfrm>
          <a:prstGeom prst="rect">
            <a:avLst/>
          </a:prstGeom>
          <a:ln>
            <a:noFill/>
          </a:ln>
          <a:effectLst>
            <a:outerShdw blurRad="292100" dist="139700" dir="2700000" algn="tl" rotWithShape="0">
              <a:srgbClr val="333333">
                <a:alpha val="65000"/>
              </a:srgbClr>
            </a:outerShdw>
          </a:effectLst>
        </p:spPr>
      </p:pic>
      <p:sp>
        <p:nvSpPr>
          <p:cNvPr id="651" name="Content Placeholder 2">
            <a:extLst>
              <a:ext uri="{FF2B5EF4-FFF2-40B4-BE49-F238E27FC236}">
                <a16:creationId xmlns:a16="http://schemas.microsoft.com/office/drawing/2014/main" id="{40C4B255-BEE3-6BCF-6421-8279017B6387}"/>
              </a:ext>
            </a:extLst>
          </p:cNvPr>
          <p:cNvSpPr txBox="1">
            <a:spLocks/>
          </p:cNvSpPr>
          <p:nvPr/>
        </p:nvSpPr>
        <p:spPr>
          <a:xfrm>
            <a:off x="189606" y="1047106"/>
            <a:ext cx="5574338" cy="546162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68275">
              <a:spcAft>
                <a:spcPts val="1200"/>
              </a:spcAft>
            </a:pPr>
            <a:r>
              <a:rPr lang="en-US" sz="1800">
                <a:latin typeface="Franklin Gothic Book"/>
              </a:rPr>
              <a:t>Potential market opportunities where marine energy may hold a </a:t>
            </a:r>
            <a:r>
              <a:rPr lang="en-US" sz="1800" b="1">
                <a:latin typeface="Franklin Gothic Book"/>
              </a:rPr>
              <a:t>unique value proposition</a:t>
            </a:r>
            <a:r>
              <a:rPr lang="en-US" sz="1800">
                <a:latin typeface="Franklin Gothic Book"/>
              </a:rPr>
              <a:t> to meet the energy needs of the blue economy. </a:t>
            </a:r>
          </a:p>
          <a:p>
            <a:pPr indent="-168275">
              <a:spcAft>
                <a:spcPts val="1200"/>
              </a:spcAft>
            </a:pPr>
            <a:endParaRPr lang="en-US">
              <a:latin typeface="Franklin Gothic Book"/>
            </a:endParaRPr>
          </a:p>
          <a:p>
            <a:pPr indent="-168275">
              <a:spcAft>
                <a:spcPts val="600"/>
              </a:spcAft>
            </a:pPr>
            <a:r>
              <a:rPr lang="en-US" sz="1800">
                <a:latin typeface="Franklin Gothic Book"/>
              </a:rPr>
              <a:t>Technology attributes of marine energy beneficial to many blue economy markets: </a:t>
            </a:r>
          </a:p>
          <a:p>
            <a:pPr marL="514350" lvl="1" indent="-175895">
              <a:spcAft>
                <a:spcPts val="600"/>
              </a:spcAft>
              <a:buFont typeface="Arial" panose="020B0604020202020204" pitchFamily="34" charset="0"/>
              <a:buChar char="•"/>
            </a:pPr>
            <a:r>
              <a:rPr lang="en-US" sz="1600">
                <a:latin typeface="Franklin Gothic Book"/>
              </a:rPr>
              <a:t>Ability to provide both </a:t>
            </a:r>
            <a:r>
              <a:rPr lang="en-US" sz="1600" b="1">
                <a:latin typeface="Franklin Gothic Book"/>
              </a:rPr>
              <a:t>electrical and mechanical power </a:t>
            </a:r>
          </a:p>
          <a:p>
            <a:pPr marL="514350" lvl="1" indent="-175895">
              <a:spcAft>
                <a:spcPts val="600"/>
              </a:spcAft>
              <a:buFont typeface="Arial" panose="020B0604020202020204" pitchFamily="34" charset="0"/>
              <a:buChar char="•"/>
            </a:pPr>
            <a:r>
              <a:rPr lang="en-US" sz="1600" b="1">
                <a:latin typeface="Franklin Gothic Book"/>
              </a:rPr>
              <a:t>Minimal surface expression</a:t>
            </a:r>
            <a:r>
              <a:rPr lang="en-US" sz="1600">
                <a:latin typeface="Franklin Gothic Book"/>
              </a:rPr>
              <a:t> improving storm survivability </a:t>
            </a:r>
          </a:p>
          <a:p>
            <a:pPr marL="514350" lvl="1" indent="-175895">
              <a:spcAft>
                <a:spcPts val="600"/>
              </a:spcAft>
              <a:buFont typeface="Arial" panose="020B0604020202020204" pitchFamily="34" charset="0"/>
              <a:buChar char="•"/>
            </a:pPr>
            <a:r>
              <a:rPr lang="en-US" sz="1600">
                <a:latin typeface="Franklin Gothic Book"/>
              </a:rPr>
              <a:t>Opportunities for co</a:t>
            </a:r>
            <a:r>
              <a:rPr lang="en-US" sz="1600" b="1">
                <a:latin typeface="Franklin Gothic Book"/>
              </a:rPr>
              <a:t>-design and integration </a:t>
            </a:r>
            <a:r>
              <a:rPr lang="en-US" sz="1600">
                <a:latin typeface="Franklin Gothic Book"/>
              </a:rPr>
              <a:t>with other infrastructure</a:t>
            </a:r>
          </a:p>
          <a:p>
            <a:pPr marL="514350" lvl="1" indent="-175895">
              <a:spcAft>
                <a:spcPts val="1200"/>
              </a:spcAft>
              <a:buFont typeface="Arial" panose="020B0604020202020204" pitchFamily="34" charset="0"/>
              <a:buChar char="•"/>
            </a:pPr>
            <a:r>
              <a:rPr lang="en-US" sz="1600">
                <a:latin typeface="Franklin Gothic Book"/>
              </a:rPr>
              <a:t>Ability to leverage </a:t>
            </a:r>
            <a:r>
              <a:rPr lang="en-US" sz="1600" b="1">
                <a:latin typeface="Franklin Gothic Book"/>
              </a:rPr>
              <a:t>existing maritime supply chains </a:t>
            </a:r>
          </a:p>
          <a:p>
            <a:pPr marL="514350" lvl="1" indent="-175895">
              <a:spcAft>
                <a:spcPts val="1200"/>
              </a:spcAft>
              <a:buFont typeface="Arial" panose="020B0604020202020204" pitchFamily="34" charset="0"/>
              <a:buChar char="•"/>
            </a:pPr>
            <a:endParaRPr lang="en-US" sz="1600" b="1">
              <a:latin typeface="Franklin Gothic Book"/>
            </a:endParaRPr>
          </a:p>
          <a:p>
            <a:pPr marL="347345" indent="-164465">
              <a:spcAft>
                <a:spcPts val="600"/>
              </a:spcAft>
            </a:pPr>
            <a:r>
              <a:rPr lang="en-US" sz="1800">
                <a:latin typeface="Franklin Gothic Book"/>
              </a:rPr>
              <a:t>Represents a new strategic focus for the marine energy program, supporting opportunities uniquely suited to marine energy attributes</a:t>
            </a:r>
          </a:p>
          <a:p>
            <a:pPr marL="0" indent="0">
              <a:buNone/>
            </a:pPr>
            <a:endParaRPr lang="en-US" sz="1600">
              <a:solidFill>
                <a:schemeClr val="tx1"/>
              </a:solidFill>
              <a:latin typeface="Franklin Gothic Book"/>
            </a:endParaRPr>
          </a:p>
          <a:p>
            <a:pPr marL="0" indent="0">
              <a:buNone/>
            </a:pPr>
            <a:endParaRPr lang="en-US" sz="1600">
              <a:solidFill>
                <a:schemeClr val="tx1"/>
              </a:solidFill>
              <a:latin typeface="Franklin Gothic Book"/>
            </a:endParaRPr>
          </a:p>
          <a:p>
            <a:pPr marL="0" indent="0">
              <a:buNone/>
            </a:pPr>
            <a:endParaRPr lang="en-US" sz="1600">
              <a:solidFill>
                <a:schemeClr val="tx1"/>
              </a:solidFill>
              <a:latin typeface="Franklin Gothic Book"/>
            </a:endParaRPr>
          </a:p>
        </p:txBody>
      </p:sp>
      <p:pic>
        <p:nvPicPr>
          <p:cNvPr id="3" name="Picture 2" descr="New_DOE_Logo_Emblem_Only | Alternate E Source Smart Sensors for Risk ...">
            <a:extLst>
              <a:ext uri="{FF2B5EF4-FFF2-40B4-BE49-F238E27FC236}">
                <a16:creationId xmlns:a16="http://schemas.microsoft.com/office/drawing/2014/main" id="{3ECFCC9E-A146-1AE8-D2BB-B5C3236DDA2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017932" y="49733"/>
            <a:ext cx="998777" cy="99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41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EB53-7C79-4AA2-9005-E6F077B9561E}"/>
              </a:ext>
            </a:extLst>
          </p:cNvPr>
          <p:cNvSpPr>
            <a:spLocks noGrp="1"/>
          </p:cNvSpPr>
          <p:nvPr>
            <p:ph type="title"/>
          </p:nvPr>
        </p:nvSpPr>
        <p:spPr>
          <a:xfrm>
            <a:off x="0" y="2401789"/>
            <a:ext cx="12192000" cy="914400"/>
          </a:xfrm>
        </p:spPr>
        <p:txBody>
          <a:bodyPr>
            <a:normAutofit/>
          </a:bodyPr>
          <a:lstStyle/>
          <a:p>
            <a:r>
              <a:rPr lang="fr-FR" sz="4400" cap="none"/>
              <a:t>The Next Powering the Blue Economy</a:t>
            </a:r>
            <a:r>
              <a:rPr lang="fr-FR" cap="none"/>
              <a:t>™</a:t>
            </a:r>
            <a:r>
              <a:rPr lang="fr-FR" sz="4000" cap="none"/>
              <a:t> Prize:</a:t>
            </a:r>
            <a:endParaRPr lang="en-US" sz="4400" cap="none"/>
          </a:p>
        </p:txBody>
      </p:sp>
      <p:sp>
        <p:nvSpPr>
          <p:cNvPr id="3" name="Text Placeholder 2">
            <a:extLst>
              <a:ext uri="{FF2B5EF4-FFF2-40B4-BE49-F238E27FC236}">
                <a16:creationId xmlns:a16="http://schemas.microsoft.com/office/drawing/2014/main" id="{ABB1FB51-ABA2-4901-82CF-32A61174D314}"/>
              </a:ext>
            </a:extLst>
          </p:cNvPr>
          <p:cNvSpPr>
            <a:spLocks noGrp="1"/>
          </p:cNvSpPr>
          <p:nvPr>
            <p:ph type="body" sz="quarter" idx="10"/>
          </p:nvPr>
        </p:nvSpPr>
        <p:spPr>
          <a:xfrm>
            <a:off x="0" y="3429000"/>
            <a:ext cx="12192000" cy="914400"/>
          </a:xfrm>
        </p:spPr>
        <p:txBody>
          <a:bodyPr>
            <a:normAutofit/>
          </a:bodyPr>
          <a:lstStyle/>
          <a:p>
            <a:r>
              <a:rPr lang="pt-BR" sz="5400" b="0"/>
              <a:t>Power at Sea</a:t>
            </a:r>
            <a:endParaRPr lang="en-US" sz="5400"/>
          </a:p>
        </p:txBody>
      </p:sp>
      <p:pic>
        <p:nvPicPr>
          <p:cNvPr id="5" name="Picture 2" descr="New_DOE_Logo_Emblem_Only | Alternate E Source Smart Sensors for Risk ...">
            <a:extLst>
              <a:ext uri="{FF2B5EF4-FFF2-40B4-BE49-F238E27FC236}">
                <a16:creationId xmlns:a16="http://schemas.microsoft.com/office/drawing/2014/main" id="{CEB12FA1-E91F-E90F-7DE6-4D62CC19F5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7932" y="49733"/>
            <a:ext cx="998777" cy="99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85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B19C-47E3-7A2F-ADDE-1FD79D2D30FF}"/>
              </a:ext>
            </a:extLst>
          </p:cNvPr>
          <p:cNvSpPr>
            <a:spLocks noGrp="1"/>
          </p:cNvSpPr>
          <p:nvPr>
            <p:ph type="title"/>
          </p:nvPr>
        </p:nvSpPr>
        <p:spPr>
          <a:xfrm>
            <a:off x="433552" y="8300"/>
            <a:ext cx="5171089" cy="1075833"/>
          </a:xfrm>
        </p:spPr>
        <p:txBody>
          <a:bodyPr/>
          <a:lstStyle/>
          <a:p>
            <a:pPr algn="ctr"/>
            <a:r>
              <a:rPr lang="en-US">
                <a:solidFill>
                  <a:schemeClr val="bg1"/>
                </a:solidFill>
              </a:rPr>
              <a:t>Prize Goals</a:t>
            </a:r>
          </a:p>
        </p:txBody>
      </p:sp>
      <p:sp>
        <p:nvSpPr>
          <p:cNvPr id="3" name="Text Placeholder 2">
            <a:extLst>
              <a:ext uri="{FF2B5EF4-FFF2-40B4-BE49-F238E27FC236}">
                <a16:creationId xmlns:a16="http://schemas.microsoft.com/office/drawing/2014/main" id="{0B35CD27-418B-748F-5A10-B5F763A91CB5}"/>
              </a:ext>
            </a:extLst>
          </p:cNvPr>
          <p:cNvSpPr>
            <a:spLocks noGrp="1"/>
          </p:cNvSpPr>
          <p:nvPr>
            <p:ph type="body" sz="quarter" idx="11"/>
          </p:nvPr>
        </p:nvSpPr>
        <p:spPr>
          <a:xfrm>
            <a:off x="842468" y="1025857"/>
            <a:ext cx="5171089" cy="5133639"/>
          </a:xfrm>
        </p:spPr>
        <p:txBody>
          <a:bodyPr>
            <a:norm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chemeClr val="bg1"/>
                </a:solidFill>
                <a:effectLst/>
                <a:uLnTx/>
                <a:uFillTx/>
                <a:ea typeface="+mn-lt"/>
                <a:cs typeface="+mn-lt"/>
              </a:rPr>
              <a:t>Engage and cultivate a community of </a:t>
            </a:r>
            <a:r>
              <a:rPr kumimoji="0" lang="en-US" sz="1800" b="1" i="0" u="none" strike="noStrike" kern="1200" cap="none" spc="0" normalizeH="0" baseline="0" noProof="0">
                <a:ln>
                  <a:noFill/>
                </a:ln>
                <a:solidFill>
                  <a:schemeClr val="bg1"/>
                </a:solidFill>
                <a:effectLst/>
                <a:uLnTx/>
                <a:uFillTx/>
                <a:ea typeface="+mn-lt"/>
                <a:cs typeface="+mn-lt"/>
              </a:rPr>
              <a:t>new and existing participants in marine energy</a:t>
            </a:r>
            <a:r>
              <a:rPr kumimoji="0" lang="en-US" sz="1800" b="0" i="0" u="none" strike="noStrike" kern="1200" cap="none" spc="0" normalizeH="0" baseline="0" noProof="0">
                <a:ln>
                  <a:noFill/>
                </a:ln>
                <a:solidFill>
                  <a:schemeClr val="bg1"/>
                </a:solidFill>
                <a:effectLst/>
                <a:uLnTx/>
                <a:uFillTx/>
                <a:ea typeface="+mn-lt"/>
                <a:cs typeface="+mn-lt"/>
              </a:rPr>
              <a:t> to introduce new, creative minds to Powering the Blue Economy and the marine energy field, fostering the development of new concepts and lessons learned.</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F7921E">
                  <a:lumMod val="75000"/>
                </a:srgbClr>
              </a:solidFill>
              <a:effectLst/>
              <a:uLnTx/>
              <a:uFillTx/>
              <a:ea typeface="+mn-lt"/>
              <a:cs typeface="+mn-lt"/>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chemeClr val="bg1"/>
                </a:solidFill>
                <a:effectLst/>
                <a:uLnTx/>
                <a:uFillTx/>
                <a:ea typeface="+mn-ea"/>
                <a:cs typeface="+mn-cs"/>
              </a:rPr>
              <a:t>Identify </a:t>
            </a:r>
            <a:r>
              <a:rPr kumimoji="0" lang="en-US" sz="1800" b="1" i="0" u="none" strike="noStrike" kern="1200" cap="none" spc="0" normalizeH="0" baseline="0" noProof="0">
                <a:ln>
                  <a:noFill/>
                </a:ln>
                <a:solidFill>
                  <a:schemeClr val="bg1"/>
                </a:solidFill>
                <a:effectLst/>
                <a:uLnTx/>
                <a:uFillTx/>
                <a:ea typeface="+mn-ea"/>
                <a:cs typeface="+mn-cs"/>
              </a:rPr>
              <a:t>new, innovative, and feasible marine energy concepts</a:t>
            </a:r>
            <a:r>
              <a:rPr kumimoji="0" lang="en-US" sz="1800" b="0" i="0" u="none" strike="noStrike" kern="1200" cap="none" spc="0" normalizeH="0" baseline="0" noProof="0">
                <a:ln>
                  <a:noFill/>
                </a:ln>
                <a:solidFill>
                  <a:schemeClr val="bg1"/>
                </a:solidFill>
                <a:effectLst/>
                <a:uLnTx/>
                <a:uFillTx/>
                <a:ea typeface="+mn-ea"/>
                <a:cs typeface="+mn-cs"/>
              </a:rPr>
              <a:t> that have a high likelihood of providing power at sea in the near term to accelerate the commercialization of the nascent marine energy industry.</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ea typeface="+mn-ea"/>
                <a:cs typeface="+mn-cs"/>
              </a:rPr>
              <a:t>Introduce competitors to WPTO and government funding mechanisms</a:t>
            </a:r>
            <a:r>
              <a:rPr kumimoji="0" lang="en-US" sz="1800" b="0" i="0" u="none" strike="noStrike" kern="1200" cap="none" spc="0" normalizeH="0" baseline="0" noProof="0">
                <a:ln>
                  <a:noFill/>
                </a:ln>
                <a:solidFill>
                  <a:schemeClr val="bg1"/>
                </a:solidFill>
                <a:effectLst/>
                <a:uLnTx/>
                <a:uFillTx/>
                <a:ea typeface="+mn-ea"/>
                <a:cs typeface="+mn-cs"/>
              </a:rPr>
              <a:t> and prepare them to compete technically and financially for future funding opportunities both within and beyond DOE</a:t>
            </a:r>
          </a:p>
        </p:txBody>
      </p:sp>
      <p:sp>
        <p:nvSpPr>
          <p:cNvPr id="4" name="Footer Placeholder 2">
            <a:extLst>
              <a:ext uri="{FF2B5EF4-FFF2-40B4-BE49-F238E27FC236}">
                <a16:creationId xmlns:a16="http://schemas.microsoft.com/office/drawing/2014/main" id="{F4DEC1BD-E522-C31A-C57E-3F305B10C654}"/>
              </a:ext>
            </a:extLst>
          </p:cNvPr>
          <p:cNvSpPr>
            <a:spLocks noGrp="1"/>
          </p:cNvSpPr>
          <p:nvPr>
            <p:ph type="ftr" sz="quarter" idx="10"/>
          </p:nvPr>
        </p:nvSpPr>
        <p:spPr/>
        <p:txBody>
          <a:bodyPr/>
          <a:lstStyle/>
          <a:p>
            <a:r>
              <a:rPr lang="en-US"/>
              <a:t>American Made Challenge   |   Power at Sea Prize</a:t>
            </a:r>
          </a:p>
        </p:txBody>
      </p:sp>
      <p:pic>
        <p:nvPicPr>
          <p:cNvPr id="50" name="Picture 49">
            <a:extLst>
              <a:ext uri="{FF2B5EF4-FFF2-40B4-BE49-F238E27FC236}">
                <a16:creationId xmlns:a16="http://schemas.microsoft.com/office/drawing/2014/main" id="{C6B373A3-8D11-9A6C-18A5-125AE311766E}"/>
              </a:ext>
            </a:extLst>
          </p:cNvPr>
          <p:cNvPicPr>
            <a:picLocks noChangeAspect="1"/>
          </p:cNvPicPr>
          <p:nvPr/>
        </p:nvPicPr>
        <p:blipFill>
          <a:blip r:embed="rId3"/>
          <a:stretch>
            <a:fillRect/>
          </a:stretch>
        </p:blipFill>
        <p:spPr>
          <a:xfrm>
            <a:off x="6240384" y="1116513"/>
            <a:ext cx="5866234" cy="3660022"/>
          </a:xfrm>
          <a:prstGeom prst="roundRect">
            <a:avLst>
              <a:gd name="adj" fmla="val 7839"/>
            </a:avLst>
          </a:prstGeom>
        </p:spPr>
      </p:pic>
      <p:sp>
        <p:nvSpPr>
          <p:cNvPr id="53" name="TextBox 52">
            <a:extLst>
              <a:ext uri="{FF2B5EF4-FFF2-40B4-BE49-F238E27FC236}">
                <a16:creationId xmlns:a16="http://schemas.microsoft.com/office/drawing/2014/main" id="{AFEA80CD-C285-CAF2-3F4B-7CD1E52A1DF8}"/>
              </a:ext>
            </a:extLst>
          </p:cNvPr>
          <p:cNvSpPr txBox="1"/>
          <p:nvPr/>
        </p:nvSpPr>
        <p:spPr>
          <a:xfrm>
            <a:off x="7782533" y="100899"/>
            <a:ext cx="2657475" cy="400110"/>
          </a:xfrm>
          <a:prstGeom prst="rect">
            <a:avLst/>
          </a:prstGeom>
          <a:noFill/>
        </p:spPr>
        <p:txBody>
          <a:bodyPr wrap="square" rtlCol="0">
            <a:spAutoFit/>
          </a:bodyPr>
          <a:lstStyle/>
          <a:p>
            <a:pPr algn="ctr"/>
            <a:r>
              <a:rPr lang="en-US" sz="2000" b="1">
                <a:solidFill>
                  <a:schemeClr val="bg1"/>
                </a:solidFill>
                <a:latin typeface="+mj-lt"/>
              </a:rPr>
              <a:t>Prize Goals</a:t>
            </a:r>
          </a:p>
        </p:txBody>
      </p:sp>
      <p:grpSp>
        <p:nvGrpSpPr>
          <p:cNvPr id="7" name="Group 6">
            <a:extLst>
              <a:ext uri="{FF2B5EF4-FFF2-40B4-BE49-F238E27FC236}">
                <a16:creationId xmlns:a16="http://schemas.microsoft.com/office/drawing/2014/main" id="{3D8CABA2-0327-CA95-4B85-A057D6B69EF7}"/>
              </a:ext>
            </a:extLst>
          </p:cNvPr>
          <p:cNvGrpSpPr/>
          <p:nvPr/>
        </p:nvGrpSpPr>
        <p:grpSpPr>
          <a:xfrm>
            <a:off x="58952" y="1243039"/>
            <a:ext cx="779247" cy="756870"/>
            <a:chOff x="-2166583" y="1182272"/>
            <a:chExt cx="689798" cy="669990"/>
          </a:xfrm>
        </p:grpSpPr>
        <p:sp>
          <p:nvSpPr>
            <p:cNvPr id="55" name="Oval 54">
              <a:extLst>
                <a:ext uri="{FF2B5EF4-FFF2-40B4-BE49-F238E27FC236}">
                  <a16:creationId xmlns:a16="http://schemas.microsoft.com/office/drawing/2014/main" id="{F57091B2-EAEF-3779-2FAC-F64475163857}"/>
                </a:ext>
              </a:extLst>
            </p:cNvPr>
            <p:cNvSpPr/>
            <p:nvPr/>
          </p:nvSpPr>
          <p:spPr>
            <a:xfrm>
              <a:off x="-2166583" y="1182272"/>
              <a:ext cx="689798" cy="669990"/>
            </a:xfrm>
            <a:prstGeom prst="ellipse">
              <a:avLst/>
            </a:prstGeom>
            <a:solidFill>
              <a:srgbClr val="0226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51">
                <a:latin typeface="Arial"/>
                <a:cs typeface="Arial"/>
              </a:endParaRPr>
            </a:p>
          </p:txBody>
        </p:sp>
        <p:sp>
          <p:nvSpPr>
            <p:cNvPr id="58" name="Freeform 78">
              <a:extLst>
                <a:ext uri="{FF2B5EF4-FFF2-40B4-BE49-F238E27FC236}">
                  <a16:creationId xmlns:a16="http://schemas.microsoft.com/office/drawing/2014/main" id="{E204F5DE-AF6C-1DB1-4716-4C1FAFE958C4}"/>
                </a:ext>
              </a:extLst>
            </p:cNvPr>
            <p:cNvSpPr>
              <a:spLocks noEditPoints="1"/>
            </p:cNvSpPr>
            <p:nvPr/>
          </p:nvSpPr>
          <p:spPr bwMode="auto">
            <a:xfrm>
              <a:off x="-1993948" y="1242481"/>
              <a:ext cx="344523" cy="516801"/>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rgbClr val="FFFFFF"/>
            </a:solidFill>
            <a:ln w="9525">
              <a:noFill/>
              <a:round/>
              <a:headEnd/>
              <a:tailEnd/>
            </a:ln>
          </p:spPr>
          <p:txBody>
            <a:bodyPr/>
            <a:lstStyle/>
            <a:p>
              <a:pPr fontAlgn="auto">
                <a:spcBef>
                  <a:spcPts val="0"/>
                </a:spcBef>
                <a:spcAft>
                  <a:spcPts val="0"/>
                </a:spcAft>
                <a:defRPr/>
              </a:pPr>
              <a:endParaRPr lang="en-US" sz="2251">
                <a:latin typeface="Arial"/>
                <a:ea typeface="+mn-ea"/>
                <a:cs typeface="Arial"/>
              </a:endParaRPr>
            </a:p>
          </p:txBody>
        </p:sp>
      </p:grpSp>
      <p:grpSp>
        <p:nvGrpSpPr>
          <p:cNvPr id="6" name="Group 5">
            <a:extLst>
              <a:ext uri="{FF2B5EF4-FFF2-40B4-BE49-F238E27FC236}">
                <a16:creationId xmlns:a16="http://schemas.microsoft.com/office/drawing/2014/main" id="{67A80BFD-8B20-3972-50DD-4FDF6396182C}"/>
              </a:ext>
            </a:extLst>
          </p:cNvPr>
          <p:cNvGrpSpPr/>
          <p:nvPr/>
        </p:nvGrpSpPr>
        <p:grpSpPr>
          <a:xfrm>
            <a:off x="58952" y="3171723"/>
            <a:ext cx="779247" cy="756870"/>
            <a:chOff x="-2166583" y="2464210"/>
            <a:chExt cx="689798" cy="669990"/>
          </a:xfrm>
        </p:grpSpPr>
        <p:sp>
          <p:nvSpPr>
            <p:cNvPr id="56" name="Oval 55">
              <a:extLst>
                <a:ext uri="{FF2B5EF4-FFF2-40B4-BE49-F238E27FC236}">
                  <a16:creationId xmlns:a16="http://schemas.microsoft.com/office/drawing/2014/main" id="{B1A56F3B-5085-7990-C181-5272CF6371B1}"/>
                </a:ext>
              </a:extLst>
            </p:cNvPr>
            <p:cNvSpPr/>
            <p:nvPr/>
          </p:nvSpPr>
          <p:spPr>
            <a:xfrm>
              <a:off x="-2166583" y="2464210"/>
              <a:ext cx="689798" cy="669990"/>
            </a:xfrm>
            <a:prstGeom prst="ellipse">
              <a:avLst/>
            </a:prstGeom>
            <a:solidFill>
              <a:srgbClr val="3278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1">
                <a:solidFill>
                  <a:srgbClr val="32788B"/>
                </a:solidFill>
                <a:latin typeface="Arial"/>
                <a:cs typeface="Arial"/>
              </a:endParaRPr>
            </a:p>
          </p:txBody>
        </p:sp>
        <p:sp>
          <p:nvSpPr>
            <p:cNvPr id="59" name="Freeform 93">
              <a:extLst>
                <a:ext uri="{FF2B5EF4-FFF2-40B4-BE49-F238E27FC236}">
                  <a16:creationId xmlns:a16="http://schemas.microsoft.com/office/drawing/2014/main" id="{B6FB3D3C-93DA-B865-E305-BE2C37B6EFA2}"/>
                </a:ext>
              </a:extLst>
            </p:cNvPr>
            <p:cNvSpPr>
              <a:spLocks noEditPoints="1"/>
            </p:cNvSpPr>
            <p:nvPr/>
          </p:nvSpPr>
          <p:spPr bwMode="auto">
            <a:xfrm>
              <a:off x="-2037545" y="2612593"/>
              <a:ext cx="431725" cy="443846"/>
            </a:xfrm>
            <a:custGeom>
              <a:avLst/>
              <a:gdLst/>
              <a:ahLst/>
              <a:cxnLst>
                <a:cxn ang="0">
                  <a:pos x="80" y="3"/>
                </a:cxn>
                <a:cxn ang="0">
                  <a:pos x="73" y="0"/>
                </a:cxn>
                <a:cxn ang="0">
                  <a:pos x="66" y="3"/>
                </a:cxn>
                <a:cxn ang="0">
                  <a:pos x="61" y="9"/>
                </a:cxn>
                <a:cxn ang="0">
                  <a:pos x="58" y="15"/>
                </a:cxn>
                <a:cxn ang="0">
                  <a:pos x="60" y="20"/>
                </a:cxn>
                <a:cxn ang="0">
                  <a:pos x="8" y="41"/>
                </a:cxn>
                <a:cxn ang="0">
                  <a:pos x="1" y="50"/>
                </a:cxn>
                <a:cxn ang="0">
                  <a:pos x="4" y="60"/>
                </a:cxn>
                <a:cxn ang="0">
                  <a:pos x="53" y="108"/>
                </a:cxn>
                <a:cxn ang="0">
                  <a:pos x="61" y="112"/>
                </a:cxn>
                <a:cxn ang="0">
                  <a:pos x="61" y="112"/>
                </a:cxn>
                <a:cxn ang="0">
                  <a:pos x="63" y="111"/>
                </a:cxn>
                <a:cxn ang="0">
                  <a:pos x="72" y="104"/>
                </a:cxn>
                <a:cxn ang="0">
                  <a:pos x="92" y="53"/>
                </a:cxn>
                <a:cxn ang="0">
                  <a:pos x="97" y="55"/>
                </a:cxn>
                <a:cxn ang="0">
                  <a:pos x="104" y="52"/>
                </a:cxn>
                <a:cxn ang="0">
                  <a:pos x="110" y="46"/>
                </a:cxn>
                <a:cxn ang="0">
                  <a:pos x="112" y="40"/>
                </a:cxn>
                <a:cxn ang="0">
                  <a:pos x="110" y="33"/>
                </a:cxn>
                <a:cxn ang="0">
                  <a:pos x="80" y="3"/>
                </a:cxn>
                <a:cxn ang="0">
                  <a:pos x="65" y="102"/>
                </a:cxn>
                <a:cxn ang="0">
                  <a:pos x="62" y="104"/>
                </a:cxn>
                <a:cxn ang="0">
                  <a:pos x="61" y="104"/>
                </a:cxn>
                <a:cxn ang="0">
                  <a:pos x="58" y="103"/>
                </a:cxn>
                <a:cxn ang="0">
                  <a:pos x="9" y="55"/>
                </a:cxn>
                <a:cxn ang="0">
                  <a:pos x="8" y="51"/>
                </a:cxn>
                <a:cxn ang="0">
                  <a:pos x="11" y="48"/>
                </a:cxn>
                <a:cxn ang="0">
                  <a:pos x="34" y="39"/>
                </a:cxn>
                <a:cxn ang="0">
                  <a:pos x="83" y="56"/>
                </a:cxn>
                <a:cxn ang="0">
                  <a:pos x="65" y="102"/>
                </a:cxn>
                <a:cxn ang="0">
                  <a:pos x="104" y="41"/>
                </a:cxn>
                <a:cxn ang="0">
                  <a:pos x="99" y="46"/>
                </a:cxn>
                <a:cxn ang="0">
                  <a:pos x="96" y="46"/>
                </a:cxn>
                <a:cxn ang="0">
                  <a:pos x="89" y="40"/>
                </a:cxn>
                <a:cxn ang="0">
                  <a:pos x="84" y="53"/>
                </a:cxn>
                <a:cxn ang="0">
                  <a:pos x="84" y="52"/>
                </a:cxn>
                <a:cxn ang="0">
                  <a:pos x="50" y="38"/>
                </a:cxn>
                <a:cxn ang="0">
                  <a:pos x="40" y="36"/>
                </a:cxn>
                <a:cxn ang="0">
                  <a:pos x="73" y="23"/>
                </a:cxn>
                <a:cxn ang="0">
                  <a:pos x="66" y="17"/>
                </a:cxn>
                <a:cxn ang="0">
                  <a:pos x="66" y="14"/>
                </a:cxn>
                <a:cxn ang="0">
                  <a:pos x="72" y="9"/>
                </a:cxn>
                <a:cxn ang="0">
                  <a:pos x="75" y="9"/>
                </a:cxn>
                <a:cxn ang="0">
                  <a:pos x="104" y="38"/>
                </a:cxn>
                <a:cxn ang="0">
                  <a:pos x="104" y="41"/>
                </a:cxn>
                <a:cxn ang="0">
                  <a:pos x="104" y="41"/>
                </a:cxn>
                <a:cxn ang="0">
                  <a:pos x="104" y="41"/>
                </a:cxn>
              </a:cxnLst>
              <a:rect l="0" t="0" r="r" b="b"/>
              <a:pathLst>
                <a:path w="112" h="112">
                  <a:moveTo>
                    <a:pt x="80" y="3"/>
                  </a:moveTo>
                  <a:cubicBezTo>
                    <a:pt x="78" y="1"/>
                    <a:pt x="76" y="0"/>
                    <a:pt x="73" y="0"/>
                  </a:cubicBezTo>
                  <a:cubicBezTo>
                    <a:pt x="71" y="0"/>
                    <a:pt x="68" y="1"/>
                    <a:pt x="66" y="3"/>
                  </a:cubicBezTo>
                  <a:cubicBezTo>
                    <a:pt x="61" y="9"/>
                    <a:pt x="61" y="9"/>
                    <a:pt x="61" y="9"/>
                  </a:cubicBezTo>
                  <a:cubicBezTo>
                    <a:pt x="59" y="10"/>
                    <a:pt x="58" y="13"/>
                    <a:pt x="58" y="15"/>
                  </a:cubicBezTo>
                  <a:cubicBezTo>
                    <a:pt x="58" y="17"/>
                    <a:pt x="59" y="19"/>
                    <a:pt x="60" y="20"/>
                  </a:cubicBezTo>
                  <a:cubicBezTo>
                    <a:pt x="8" y="41"/>
                    <a:pt x="8" y="41"/>
                    <a:pt x="8" y="41"/>
                  </a:cubicBezTo>
                  <a:cubicBezTo>
                    <a:pt x="4" y="43"/>
                    <a:pt x="2" y="46"/>
                    <a:pt x="1" y="50"/>
                  </a:cubicBezTo>
                  <a:cubicBezTo>
                    <a:pt x="0" y="53"/>
                    <a:pt x="1" y="57"/>
                    <a:pt x="4" y="60"/>
                  </a:cubicBezTo>
                  <a:cubicBezTo>
                    <a:pt x="53" y="108"/>
                    <a:pt x="53" y="108"/>
                    <a:pt x="53" y="108"/>
                  </a:cubicBezTo>
                  <a:cubicBezTo>
                    <a:pt x="55" y="110"/>
                    <a:pt x="58" y="112"/>
                    <a:pt x="61" y="112"/>
                  </a:cubicBezTo>
                  <a:cubicBezTo>
                    <a:pt x="61" y="112"/>
                    <a:pt x="61" y="112"/>
                    <a:pt x="61" y="112"/>
                  </a:cubicBezTo>
                  <a:cubicBezTo>
                    <a:pt x="62" y="112"/>
                    <a:pt x="63" y="112"/>
                    <a:pt x="63" y="111"/>
                  </a:cubicBezTo>
                  <a:cubicBezTo>
                    <a:pt x="67" y="111"/>
                    <a:pt x="70" y="108"/>
                    <a:pt x="72" y="104"/>
                  </a:cubicBezTo>
                  <a:cubicBezTo>
                    <a:pt x="92" y="53"/>
                    <a:pt x="92" y="53"/>
                    <a:pt x="92" y="53"/>
                  </a:cubicBezTo>
                  <a:cubicBezTo>
                    <a:pt x="94" y="54"/>
                    <a:pt x="95" y="55"/>
                    <a:pt x="97" y="55"/>
                  </a:cubicBezTo>
                  <a:cubicBezTo>
                    <a:pt x="100" y="55"/>
                    <a:pt x="102" y="54"/>
                    <a:pt x="104" y="52"/>
                  </a:cubicBezTo>
                  <a:cubicBezTo>
                    <a:pt x="110" y="46"/>
                    <a:pt x="110" y="46"/>
                    <a:pt x="110" y="46"/>
                  </a:cubicBezTo>
                  <a:cubicBezTo>
                    <a:pt x="111" y="45"/>
                    <a:pt x="112" y="42"/>
                    <a:pt x="112" y="40"/>
                  </a:cubicBezTo>
                  <a:cubicBezTo>
                    <a:pt x="112" y="37"/>
                    <a:pt x="111" y="35"/>
                    <a:pt x="110" y="33"/>
                  </a:cubicBezTo>
                  <a:lnTo>
                    <a:pt x="80" y="3"/>
                  </a:lnTo>
                  <a:close/>
                  <a:moveTo>
                    <a:pt x="65" y="102"/>
                  </a:moveTo>
                  <a:cubicBezTo>
                    <a:pt x="64" y="103"/>
                    <a:pt x="63" y="104"/>
                    <a:pt x="62" y="104"/>
                  </a:cubicBezTo>
                  <a:cubicBezTo>
                    <a:pt x="61" y="104"/>
                    <a:pt x="61" y="104"/>
                    <a:pt x="61" y="104"/>
                  </a:cubicBezTo>
                  <a:cubicBezTo>
                    <a:pt x="60" y="104"/>
                    <a:pt x="59" y="104"/>
                    <a:pt x="58" y="103"/>
                  </a:cubicBezTo>
                  <a:cubicBezTo>
                    <a:pt x="9" y="55"/>
                    <a:pt x="9" y="55"/>
                    <a:pt x="9" y="55"/>
                  </a:cubicBezTo>
                  <a:cubicBezTo>
                    <a:pt x="9" y="54"/>
                    <a:pt x="8" y="52"/>
                    <a:pt x="8" y="51"/>
                  </a:cubicBezTo>
                  <a:cubicBezTo>
                    <a:pt x="9" y="50"/>
                    <a:pt x="9" y="49"/>
                    <a:pt x="11" y="48"/>
                  </a:cubicBezTo>
                  <a:cubicBezTo>
                    <a:pt x="34" y="39"/>
                    <a:pt x="34" y="39"/>
                    <a:pt x="34" y="39"/>
                  </a:cubicBezTo>
                  <a:cubicBezTo>
                    <a:pt x="51" y="44"/>
                    <a:pt x="67" y="39"/>
                    <a:pt x="83" y="56"/>
                  </a:cubicBezTo>
                  <a:lnTo>
                    <a:pt x="65" y="102"/>
                  </a:lnTo>
                  <a:close/>
                  <a:moveTo>
                    <a:pt x="104" y="41"/>
                  </a:moveTo>
                  <a:cubicBezTo>
                    <a:pt x="99" y="46"/>
                    <a:pt x="99" y="46"/>
                    <a:pt x="99" y="46"/>
                  </a:cubicBezTo>
                  <a:cubicBezTo>
                    <a:pt x="98" y="47"/>
                    <a:pt x="97" y="47"/>
                    <a:pt x="96" y="46"/>
                  </a:cubicBezTo>
                  <a:cubicBezTo>
                    <a:pt x="89" y="40"/>
                    <a:pt x="89" y="40"/>
                    <a:pt x="89" y="40"/>
                  </a:cubicBezTo>
                  <a:cubicBezTo>
                    <a:pt x="84" y="53"/>
                    <a:pt x="84" y="53"/>
                    <a:pt x="84" y="53"/>
                  </a:cubicBezTo>
                  <a:cubicBezTo>
                    <a:pt x="84" y="52"/>
                    <a:pt x="84" y="52"/>
                    <a:pt x="84" y="52"/>
                  </a:cubicBezTo>
                  <a:cubicBezTo>
                    <a:pt x="73" y="41"/>
                    <a:pt x="61" y="39"/>
                    <a:pt x="50" y="38"/>
                  </a:cubicBezTo>
                  <a:cubicBezTo>
                    <a:pt x="47" y="38"/>
                    <a:pt x="44" y="37"/>
                    <a:pt x="40" y="36"/>
                  </a:cubicBezTo>
                  <a:cubicBezTo>
                    <a:pt x="73" y="23"/>
                    <a:pt x="73" y="23"/>
                    <a:pt x="73" y="23"/>
                  </a:cubicBezTo>
                  <a:cubicBezTo>
                    <a:pt x="66" y="17"/>
                    <a:pt x="66" y="17"/>
                    <a:pt x="66" y="17"/>
                  </a:cubicBezTo>
                  <a:cubicBezTo>
                    <a:pt x="66" y="16"/>
                    <a:pt x="66" y="15"/>
                    <a:pt x="66" y="14"/>
                  </a:cubicBezTo>
                  <a:cubicBezTo>
                    <a:pt x="72" y="9"/>
                    <a:pt x="72" y="9"/>
                    <a:pt x="72" y="9"/>
                  </a:cubicBezTo>
                  <a:cubicBezTo>
                    <a:pt x="73" y="8"/>
                    <a:pt x="74" y="8"/>
                    <a:pt x="75" y="9"/>
                  </a:cubicBezTo>
                  <a:cubicBezTo>
                    <a:pt x="104" y="38"/>
                    <a:pt x="104" y="38"/>
                    <a:pt x="104" y="38"/>
                  </a:cubicBezTo>
                  <a:cubicBezTo>
                    <a:pt x="105" y="39"/>
                    <a:pt x="105" y="40"/>
                    <a:pt x="104" y="41"/>
                  </a:cubicBezTo>
                  <a:close/>
                  <a:moveTo>
                    <a:pt x="104" y="41"/>
                  </a:moveTo>
                  <a:cubicBezTo>
                    <a:pt x="104" y="41"/>
                    <a:pt x="104" y="41"/>
                    <a:pt x="104" y="41"/>
                  </a:cubicBezTo>
                </a:path>
              </a:pathLst>
            </a:custGeom>
            <a:solidFill>
              <a:srgbClr val="FFFFFF"/>
            </a:solidFill>
            <a:ln w="9525">
              <a:noFill/>
              <a:round/>
              <a:headEnd/>
              <a:tailEnd/>
            </a:ln>
          </p:spPr>
          <p:txBody>
            <a:bodyPr/>
            <a:lstStyle/>
            <a:p>
              <a:pPr fontAlgn="auto">
                <a:spcBef>
                  <a:spcPts val="0"/>
                </a:spcBef>
                <a:spcAft>
                  <a:spcPts val="0"/>
                </a:spcAft>
                <a:defRPr/>
              </a:pPr>
              <a:endParaRPr lang="en-US" sz="3001">
                <a:solidFill>
                  <a:srgbClr val="32788B"/>
                </a:solidFill>
                <a:latin typeface="Arial"/>
                <a:ea typeface="+mn-ea"/>
                <a:cs typeface="Arial"/>
              </a:endParaRPr>
            </a:p>
          </p:txBody>
        </p:sp>
      </p:grpSp>
      <p:grpSp>
        <p:nvGrpSpPr>
          <p:cNvPr id="5" name="Group 4">
            <a:extLst>
              <a:ext uri="{FF2B5EF4-FFF2-40B4-BE49-F238E27FC236}">
                <a16:creationId xmlns:a16="http://schemas.microsoft.com/office/drawing/2014/main" id="{B21FDD17-88EC-07A1-07C2-DF4E6A32A5FE}"/>
              </a:ext>
            </a:extLst>
          </p:cNvPr>
          <p:cNvGrpSpPr/>
          <p:nvPr/>
        </p:nvGrpSpPr>
        <p:grpSpPr>
          <a:xfrm>
            <a:off x="58952" y="5101213"/>
            <a:ext cx="779247" cy="753236"/>
            <a:chOff x="-2166581" y="3572679"/>
            <a:chExt cx="689798" cy="666773"/>
          </a:xfrm>
        </p:grpSpPr>
        <p:sp>
          <p:nvSpPr>
            <p:cNvPr id="57" name="Oval 56">
              <a:extLst>
                <a:ext uri="{FF2B5EF4-FFF2-40B4-BE49-F238E27FC236}">
                  <a16:creationId xmlns:a16="http://schemas.microsoft.com/office/drawing/2014/main" id="{B21990D7-58FF-070E-BE05-4ADB53716115}"/>
                </a:ext>
              </a:extLst>
            </p:cNvPr>
            <p:cNvSpPr/>
            <p:nvPr/>
          </p:nvSpPr>
          <p:spPr>
            <a:xfrm>
              <a:off x="-2166581" y="3572679"/>
              <a:ext cx="689798" cy="666773"/>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1">
                <a:solidFill>
                  <a:schemeClr val="accent4"/>
                </a:solidFill>
                <a:latin typeface="Arial"/>
                <a:cs typeface="Arial"/>
              </a:endParaRPr>
            </a:p>
          </p:txBody>
        </p:sp>
        <p:sp>
          <p:nvSpPr>
            <p:cNvPr id="61" name="Freeform 29">
              <a:extLst>
                <a:ext uri="{FF2B5EF4-FFF2-40B4-BE49-F238E27FC236}">
                  <a16:creationId xmlns:a16="http://schemas.microsoft.com/office/drawing/2014/main" id="{4545B3A0-E621-923A-E40C-9388C0CFE050}"/>
                </a:ext>
              </a:extLst>
            </p:cNvPr>
            <p:cNvSpPr>
              <a:spLocks noChangeArrowheads="1"/>
            </p:cNvSpPr>
            <p:nvPr/>
          </p:nvSpPr>
          <p:spPr bwMode="auto">
            <a:xfrm>
              <a:off x="-2060148" y="3671462"/>
              <a:ext cx="476929" cy="449485"/>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25724" tIns="12862" rIns="25724" bIns="12862" anchor="ctr"/>
            <a:lstStyle/>
            <a:p>
              <a:pPr fontAlgn="auto">
                <a:spcBef>
                  <a:spcPts val="0"/>
                </a:spcBef>
                <a:spcAft>
                  <a:spcPts val="0"/>
                </a:spcAft>
                <a:defRPr/>
              </a:pPr>
              <a:endParaRPr lang="en-US" sz="3001">
                <a:latin typeface="Arial"/>
                <a:ea typeface="+mn-ea"/>
                <a:cs typeface="Arial"/>
              </a:endParaRPr>
            </a:p>
          </p:txBody>
        </p:sp>
      </p:grpSp>
      <p:pic>
        <p:nvPicPr>
          <p:cNvPr id="62" name="Picture 61" descr="A blue text on a black background&#10;&#10;Description automatically generated">
            <a:extLst>
              <a:ext uri="{FF2B5EF4-FFF2-40B4-BE49-F238E27FC236}">
                <a16:creationId xmlns:a16="http://schemas.microsoft.com/office/drawing/2014/main" id="{5CDA8D59-5027-906D-D281-52F62792D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416" y="5280085"/>
            <a:ext cx="1386843" cy="1258827"/>
          </a:xfrm>
          <a:prstGeom prst="rect">
            <a:avLst/>
          </a:prstGeom>
        </p:spPr>
      </p:pic>
      <p:pic>
        <p:nvPicPr>
          <p:cNvPr id="1026" name="Picture 2">
            <a:extLst>
              <a:ext uri="{FF2B5EF4-FFF2-40B4-BE49-F238E27FC236}">
                <a16:creationId xmlns:a16="http://schemas.microsoft.com/office/drawing/2014/main" id="{DE0C34E3-AE49-2EC8-2BA3-4DB857ECD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2177" y="5259825"/>
            <a:ext cx="1176898" cy="117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7243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83354"/>
      </a:dk2>
      <a:lt2>
        <a:srgbClr val="F0F0F0"/>
      </a:lt2>
      <a:accent1>
        <a:srgbClr val="005487"/>
      </a:accent1>
      <a:accent2>
        <a:srgbClr val="F7921E"/>
      </a:accent2>
      <a:accent3>
        <a:srgbClr val="2984CE"/>
      </a:accent3>
      <a:accent4>
        <a:srgbClr val="183354"/>
      </a:accent4>
      <a:accent5>
        <a:srgbClr val="FFC629"/>
      </a:accent5>
      <a:accent6>
        <a:srgbClr val="CCCCCC"/>
      </a:accent6>
      <a:hlink>
        <a:srgbClr val="2984CE"/>
      </a:hlink>
      <a:folHlink>
        <a:srgbClr val="183354"/>
      </a:folHlink>
    </a:clrScheme>
    <a:fontScheme name="GeoPrize">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thermalManufacturingPrize.potx" id="{DAE7C772-DC87-4C28-930F-530895F7FDAF}" vid="{EB444DF3-937E-4AE6-9B1F-6FA61C2F15FE}"/>
    </a:ext>
  </a:extLst>
</a:theme>
</file>

<file path=ppt/theme/theme2.xml><?xml version="1.0" encoding="utf-8"?>
<a:theme xmlns:a="http://schemas.openxmlformats.org/drawingml/2006/main" name="WPTO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0fa02d-c41e-44f1-badf-3b60482a4f4f">
      <Terms xmlns="http://schemas.microsoft.com/office/infopath/2007/PartnerControls"/>
    </lcf76f155ced4ddcb4097134ff3c332f>
    <TaxCatchAll xmlns="594c4899-d009-4548-a4e6-6386be6499ae" xsi:nil="true"/>
    <SharedWithUsers xmlns="594c4899-d009-4548-a4e6-6386be6499ae">
      <UserInfo>
        <DisplayName>Petre, Jackie</DisplayName>
        <AccountId>40</AccountId>
        <AccountType/>
      </UserInfo>
      <UserInfo>
        <DisplayName>Ingwersen, Ryan</DisplayName>
        <AccountId>41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4AB9F11883E54BAF7685D4711C3F81" ma:contentTypeVersion="13" ma:contentTypeDescription="Create a new document." ma:contentTypeScope="" ma:versionID="e47e1a7a4dfcdf7469f0d40ae108fd51">
  <xsd:schema xmlns:xsd="http://www.w3.org/2001/XMLSchema" xmlns:xs="http://www.w3.org/2001/XMLSchema" xmlns:p="http://schemas.microsoft.com/office/2006/metadata/properties" xmlns:ns2="480fa02d-c41e-44f1-badf-3b60482a4f4f" xmlns:ns3="594c4899-d009-4548-a4e6-6386be6499ae" targetNamespace="http://schemas.microsoft.com/office/2006/metadata/properties" ma:root="true" ma:fieldsID="e9cef8ce145d985e551f9dc40cba3ec5" ns2:_="" ns3:_="">
    <xsd:import namespace="480fa02d-c41e-44f1-badf-3b60482a4f4f"/>
    <xsd:import namespace="594c4899-d009-4548-a4e6-6386be6499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0fa02d-c41e-44f1-badf-3b60482a4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4c4899-d009-4548-a4e6-6386be6499a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1cb1e2-39af-43f0-9059-d59eb423a428}" ma:internalName="TaxCatchAll" ma:showField="CatchAllData" ma:web="594c4899-d009-4548-a4e6-6386be6499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98B79B-AB85-49FC-9318-95675766582C}">
  <ds:schemaRefs>
    <ds:schemaRef ds:uri="http://schemas.microsoft.com/sharepoint/v3/contenttype/forms"/>
  </ds:schemaRefs>
</ds:datastoreItem>
</file>

<file path=customXml/itemProps2.xml><?xml version="1.0" encoding="utf-8"?>
<ds:datastoreItem xmlns:ds="http://schemas.openxmlformats.org/officeDocument/2006/customXml" ds:itemID="{3751A1DB-77B4-4C7B-8ED0-48DAA7313DD5}">
  <ds:schemaRefs>
    <ds:schemaRef ds:uri="http://purl.org/dc/terms/"/>
    <ds:schemaRef ds:uri="http://schemas.openxmlformats.org/package/2006/metadata/core-properties"/>
    <ds:schemaRef ds:uri="http://purl.org/dc/dcmitype/"/>
    <ds:schemaRef ds:uri="480fa02d-c41e-44f1-badf-3b60482a4f4f"/>
    <ds:schemaRef ds:uri="http://purl.org/dc/elements/1.1/"/>
    <ds:schemaRef ds:uri="594c4899-d009-4548-a4e6-6386be6499ae"/>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CDEA3F0-3590-4E31-989B-512D886214CB}">
  <ds:schemaRefs>
    <ds:schemaRef ds:uri="480fa02d-c41e-44f1-badf-3b60482a4f4f"/>
    <ds:schemaRef ds:uri="594c4899-d009-4548-a4e6-6386be6499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GeothermalManufacturingPrize</Template>
  <TotalTime>4</TotalTime>
  <Words>1733</Words>
  <Application>Microsoft Macintosh PowerPoint</Application>
  <PresentationFormat>Widescreen</PresentationFormat>
  <Paragraphs>230</Paragraphs>
  <Slides>22</Slides>
  <Notes>22</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Calibri</vt:lpstr>
      <vt:lpstr>Calibri Light</vt:lpstr>
      <vt:lpstr>Courier New</vt:lpstr>
      <vt:lpstr>Franklin Gothic Book</vt:lpstr>
      <vt:lpstr>Franklin Gothic Demi</vt:lpstr>
      <vt:lpstr>Franklin Gothic Medium</vt:lpstr>
      <vt:lpstr>Mercury SSm A</vt:lpstr>
      <vt:lpstr>Source Sans Pro</vt:lpstr>
      <vt:lpstr>Wingdings</vt:lpstr>
      <vt:lpstr>Office Theme</vt:lpstr>
      <vt:lpstr>WPTO overview</vt:lpstr>
      <vt:lpstr>Power at Sea Prize Overview</vt:lpstr>
      <vt:lpstr>PowerPoint Presentation</vt:lpstr>
      <vt:lpstr>Agenda</vt:lpstr>
      <vt:lpstr>Water Power Technologies Office (WPTO)</vt:lpstr>
      <vt:lpstr>WPTO Marine Energy Program Mission</vt:lpstr>
      <vt:lpstr>The Size of the Marine Energy Resource is Significant</vt:lpstr>
      <vt:lpstr>Powering the Blue Economy</vt:lpstr>
      <vt:lpstr>The Next Powering the Blue Economy™ Prize:</vt:lpstr>
      <vt:lpstr>Prize Goals</vt:lpstr>
      <vt:lpstr>PowerPoint Presentation</vt:lpstr>
      <vt:lpstr>PowerPoint Presentation</vt:lpstr>
      <vt:lpstr>PowerPoint Presentation</vt:lpstr>
      <vt:lpstr>Blue Economy Integration Challenge Areas</vt:lpstr>
      <vt:lpstr>Submission Requirements</vt:lpstr>
      <vt:lpstr>Scoring and Criteria</vt:lpstr>
      <vt:lpstr>Scoring and Criteria</vt:lpstr>
      <vt:lpstr>PowerPoint Presentation</vt:lpstr>
      <vt:lpstr>PowerPoint Presentation</vt:lpstr>
      <vt:lpstr>PowerPoint Presentation</vt:lpstr>
      <vt:lpstr>Stay in Touch!</vt:lpstr>
      <vt:lpstr>Thank you &amp;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Geothermal Manufacturing Prize</dc:title>
  <dc:creator>Joelynn Schroeder</dc:creator>
  <cp:lastModifiedBy>Frumkin, Amber</cp:lastModifiedBy>
  <cp:revision>3</cp:revision>
  <dcterms:created xsi:type="dcterms:W3CDTF">2021-08-16T21:07:08Z</dcterms:created>
  <dcterms:modified xsi:type="dcterms:W3CDTF">2023-12-11T19:58:55Z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965d95-ecc0-4720-b759-1f33c42ed7da_Enabled">
    <vt:lpwstr>true</vt:lpwstr>
  </property>
  <property fmtid="{D5CDD505-2E9C-101B-9397-08002B2CF9AE}" pid="3" name="MSIP_Label_95965d95-ecc0-4720-b759-1f33c42ed7da_SetDate">
    <vt:lpwstr>2023-11-11T02:43:18Z</vt:lpwstr>
  </property>
  <property fmtid="{D5CDD505-2E9C-101B-9397-08002B2CF9AE}" pid="4" name="MSIP_Label_95965d95-ecc0-4720-b759-1f33c42ed7da_Method">
    <vt:lpwstr>Standard</vt:lpwstr>
  </property>
  <property fmtid="{D5CDD505-2E9C-101B-9397-08002B2CF9AE}" pid="5" name="MSIP_Label_95965d95-ecc0-4720-b759-1f33c42ed7da_Name">
    <vt:lpwstr>General</vt:lpwstr>
  </property>
  <property fmtid="{D5CDD505-2E9C-101B-9397-08002B2CF9AE}" pid="6" name="MSIP_Label_95965d95-ecc0-4720-b759-1f33c42ed7da_SiteId">
    <vt:lpwstr>a0f29d7e-28cd-4f54-8442-7885aee7c080</vt:lpwstr>
  </property>
  <property fmtid="{D5CDD505-2E9C-101B-9397-08002B2CF9AE}" pid="7" name="MSIP_Label_95965d95-ecc0-4720-b759-1f33c42ed7da_ActionId">
    <vt:lpwstr>f42ac215-2fcd-4080-9885-fbacd3dbb7a6</vt:lpwstr>
  </property>
  <property fmtid="{D5CDD505-2E9C-101B-9397-08002B2CF9AE}" pid="8" name="MSIP_Label_95965d95-ecc0-4720-b759-1f33c42ed7da_ContentBits">
    <vt:lpwstr>0</vt:lpwstr>
  </property>
  <property fmtid="{D5CDD505-2E9C-101B-9397-08002B2CF9AE}" pid="9" name="ContentTypeId">
    <vt:lpwstr>0x0101007A4AB9F11883E54BAF7685D4711C3F81</vt:lpwstr>
  </property>
  <property fmtid="{D5CDD505-2E9C-101B-9397-08002B2CF9AE}" pid="10" name="MediaServiceImageTags">
    <vt:lpwstr/>
  </property>
</Properties>
</file>