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331" r:id="rId2"/>
    <p:sldId id="364" r:id="rId3"/>
    <p:sldId id="348" r:id="rId4"/>
    <p:sldId id="352" r:id="rId5"/>
    <p:sldId id="349" r:id="rId6"/>
    <p:sldId id="363" r:id="rId7"/>
    <p:sldId id="358" r:id="rId8"/>
    <p:sldId id="359" r:id="rId9"/>
    <p:sldId id="319" r:id="rId10"/>
    <p:sldId id="367" r:id="rId1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elynn Schroeder"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5344F"/>
    <a:srgbClr val="F9D637"/>
    <a:srgbClr val="01344F"/>
    <a:srgbClr val="04334D"/>
    <a:srgbClr val="03A0F7"/>
    <a:srgbClr val="FDCE15"/>
    <a:srgbClr val="015B85"/>
    <a:srgbClr val="E6E6E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6327"/>
  </p:normalViewPr>
  <p:slideViewPr>
    <p:cSldViewPr snapToGrid="0" snapToObjects="1">
      <p:cViewPr>
        <p:scale>
          <a:sx n="75" d="100"/>
          <a:sy n="75" d="100"/>
        </p:scale>
        <p:origin x="1694" y="677"/>
      </p:cViewPr>
      <p:guideLst>
        <p:guide orient="horz" pos="1620"/>
        <p:guide pos="2880"/>
      </p:guideLst>
    </p:cSldViewPr>
  </p:slideViewPr>
  <p:notesTextViewPr>
    <p:cViewPr>
      <p:scale>
        <a:sx n="155" d="100"/>
        <a:sy n="155" d="100"/>
      </p:scale>
      <p:origin x="0" y="0"/>
    </p:cViewPr>
  </p:notesTextViewPr>
  <p:sorterViewPr>
    <p:cViewPr>
      <p:scale>
        <a:sx n="164" d="100"/>
        <a:sy n="164" d="100"/>
      </p:scale>
      <p:origin x="0" y="0"/>
    </p:cViewPr>
  </p:sorterViewPr>
  <p:notesViewPr>
    <p:cSldViewPr snapToGrid="0" snapToObjects="1">
      <p:cViewPr varScale="1">
        <p:scale>
          <a:sx n="161" d="100"/>
          <a:sy n="161" d="100"/>
        </p:scale>
        <p:origin x="5296" y="21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D67FED6-1CE0-9E49-8E28-4BC1AFD39CD7}" type="datetimeFigureOut">
              <a:t>2/7/2022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285793-58F2-5D45-93FF-B0076DA99FD1}" type="slidenum">
              <a:t>‹#›</a:t>
            </a:fld>
            <a:endParaRPr lang="en-US"/>
          </a:p>
        </p:txBody>
      </p:sp>
    </p:spTree>
    <p:extLst>
      <p:ext uri="{BB962C8B-B14F-4D97-AF65-F5344CB8AC3E}">
        <p14:creationId xmlns:p14="http://schemas.microsoft.com/office/powerpoint/2010/main" val="372903385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16.sv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1.xml"/><Relationship Id="rId4" Type="http://schemas.openxmlformats.org/officeDocument/2006/relationships/image" Target="../media/image15.sv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g"/><Relationship Id="rId1" Type="http://schemas.openxmlformats.org/officeDocument/2006/relationships/slideMaster" Target="../slideMasters/slideMaster1.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4.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12.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g"/><Relationship Id="rId1" Type="http://schemas.openxmlformats.org/officeDocument/2006/relationships/slideMaster" Target="../slideMasters/slideMaster1.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4.sv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7_Title Slide - Full Photo">
    <p:spTree>
      <p:nvGrpSpPr>
        <p:cNvPr id="1" name=""/>
        <p:cNvGrpSpPr/>
        <p:nvPr/>
      </p:nvGrpSpPr>
      <p:grpSpPr>
        <a:xfrm>
          <a:off x="0" y="0"/>
          <a:ext cx="0" cy="0"/>
          <a:chOff x="0" y="0"/>
          <a:chExt cx="0" cy="0"/>
        </a:xfrm>
      </p:grpSpPr>
      <p:pic>
        <p:nvPicPr>
          <p:cNvPr id="3" name="Picture 2" descr="A picture containing water, swimming&#10;&#10;Description automatically generated">
            <a:extLst>
              <a:ext uri="{FF2B5EF4-FFF2-40B4-BE49-F238E27FC236}">
                <a16:creationId xmlns:a16="http://schemas.microsoft.com/office/drawing/2014/main" id="{69D6F237-C6AE-438E-A415-66021599BBC1}"/>
              </a:ext>
            </a:extLst>
          </p:cNvPr>
          <p:cNvPicPr>
            <a:picLocks noChangeAspect="1"/>
          </p:cNvPicPr>
          <p:nvPr userDrawn="1"/>
        </p:nvPicPr>
        <p:blipFill rotWithShape="1">
          <a:blip r:embed="rId2"/>
          <a:srcRect l="106" t="35237" r="-106"/>
          <a:stretch/>
        </p:blipFill>
        <p:spPr>
          <a:xfrm>
            <a:off x="-1" y="0"/>
            <a:ext cx="9153685" cy="4446103"/>
          </a:xfrm>
          <a:prstGeom prst="rect">
            <a:avLst/>
          </a:prstGeom>
        </p:spPr>
      </p:pic>
      <p:pic>
        <p:nvPicPr>
          <p:cNvPr id="5" name="Graphic 4">
            <a:extLst>
              <a:ext uri="{FF2B5EF4-FFF2-40B4-BE49-F238E27FC236}">
                <a16:creationId xmlns:a16="http://schemas.microsoft.com/office/drawing/2014/main" id="{BF55F82E-EF39-F849-AB3B-9915E318ADE9}"/>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1516" t="-5968" r="4315" b="29947"/>
          <a:stretch/>
        </p:blipFill>
        <p:spPr>
          <a:xfrm>
            <a:off x="0" y="2975254"/>
            <a:ext cx="9146199" cy="1599181"/>
          </a:xfrm>
          <a:prstGeom prst="rect">
            <a:avLst/>
          </a:prstGeom>
        </p:spPr>
      </p:pic>
      <p:sp>
        <p:nvSpPr>
          <p:cNvPr id="6" name="Rectangle 5">
            <a:extLst>
              <a:ext uri="{FF2B5EF4-FFF2-40B4-BE49-F238E27FC236}">
                <a16:creationId xmlns:a16="http://schemas.microsoft.com/office/drawing/2014/main" id="{82A02394-6A67-D64C-86DC-A1C39BAB4966}"/>
              </a:ext>
            </a:extLst>
          </p:cNvPr>
          <p:cNvSpPr/>
          <p:nvPr userDrawn="1"/>
        </p:nvSpPr>
        <p:spPr>
          <a:xfrm>
            <a:off x="-6597" y="4506625"/>
            <a:ext cx="9150597" cy="636876"/>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 Placeholder 7">
            <a:extLst>
              <a:ext uri="{FF2B5EF4-FFF2-40B4-BE49-F238E27FC236}">
                <a16:creationId xmlns:a16="http://schemas.microsoft.com/office/drawing/2014/main" id="{0D7BECD0-8C06-394D-B38D-E365338E54B9}"/>
              </a:ext>
            </a:extLst>
          </p:cNvPr>
          <p:cNvSpPr>
            <a:spLocks noGrp="1"/>
          </p:cNvSpPr>
          <p:nvPr>
            <p:ph type="body" sz="quarter" idx="10" hasCustomPrompt="1"/>
          </p:nvPr>
        </p:nvSpPr>
        <p:spPr>
          <a:xfrm>
            <a:off x="469563" y="4446103"/>
            <a:ext cx="4447211" cy="543702"/>
          </a:xfrm>
          <a:prstGeom prst="rect">
            <a:avLst/>
          </a:prstGeom>
        </p:spPr>
        <p:txBody>
          <a:bodyPr anchor="b" anchorCtr="0">
            <a:noAutofit/>
          </a:bodyPr>
          <a:lstStyle>
            <a:lvl1pPr marL="0" indent="0">
              <a:buNone/>
              <a:defRPr sz="2400">
                <a:solidFill>
                  <a:srgbClr val="05344F"/>
                </a:solidFill>
                <a:latin typeface="+mj-lt"/>
              </a:defRPr>
            </a:lvl1pPr>
          </a:lstStyle>
          <a:p>
            <a:pPr lvl="0"/>
            <a:r>
              <a:rPr lang="en-US" dirty="0"/>
              <a:t>Title of Presentation</a:t>
            </a:r>
          </a:p>
        </p:txBody>
      </p:sp>
      <p:sp>
        <p:nvSpPr>
          <p:cNvPr id="8" name="Text Placeholder 2">
            <a:extLst>
              <a:ext uri="{FF2B5EF4-FFF2-40B4-BE49-F238E27FC236}">
                <a16:creationId xmlns:a16="http://schemas.microsoft.com/office/drawing/2014/main" id="{6E38272C-A333-694C-98F7-C7A126B145D9}"/>
              </a:ext>
            </a:extLst>
          </p:cNvPr>
          <p:cNvSpPr>
            <a:spLocks noGrp="1"/>
          </p:cNvSpPr>
          <p:nvPr>
            <p:ph type="body" sz="quarter" idx="12" hasCustomPrompt="1"/>
          </p:nvPr>
        </p:nvSpPr>
        <p:spPr>
          <a:xfrm>
            <a:off x="6550701" y="4446103"/>
            <a:ext cx="1967003" cy="697397"/>
          </a:xfrm>
          <a:prstGeom prst="rect">
            <a:avLst/>
          </a:prstGeom>
        </p:spPr>
        <p:txBody>
          <a:bodyPr>
            <a:normAutofit/>
          </a:bodyPr>
          <a:lstStyle>
            <a:lvl1pPr marL="0" indent="0" algn="r">
              <a:spcBef>
                <a:spcPts val="0"/>
              </a:spcBef>
              <a:buNone/>
              <a:defRPr sz="1400">
                <a:solidFill>
                  <a:schemeClr val="tx1">
                    <a:lumMod val="50000"/>
                  </a:schemeClr>
                </a:solidFill>
              </a:defRPr>
            </a:lvl1pPr>
          </a:lstStyle>
          <a:p>
            <a:pPr lvl="0"/>
            <a:r>
              <a:rPr lang="en-US" dirty="0"/>
              <a:t>Presenter Name</a:t>
            </a:r>
            <a:br>
              <a:rPr lang="en-US" dirty="0"/>
            </a:br>
            <a:r>
              <a:rPr lang="en-US" dirty="0"/>
              <a:t>Date</a:t>
            </a:r>
          </a:p>
        </p:txBody>
      </p:sp>
      <p:pic>
        <p:nvPicPr>
          <p:cNvPr id="9" name="Graphic 8">
            <a:extLst>
              <a:ext uri="{FF2B5EF4-FFF2-40B4-BE49-F238E27FC236}">
                <a16:creationId xmlns:a16="http://schemas.microsoft.com/office/drawing/2014/main" id="{44D7505D-DF4A-0A4B-8B9F-FCB78D646484}"/>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7345180" y="281191"/>
            <a:ext cx="1523954" cy="881502"/>
          </a:xfrm>
          <a:prstGeom prst="rect">
            <a:avLst/>
          </a:prstGeom>
        </p:spPr>
      </p:pic>
    </p:spTree>
    <p:extLst>
      <p:ext uri="{BB962C8B-B14F-4D97-AF65-F5344CB8AC3E}">
        <p14:creationId xmlns:p14="http://schemas.microsoft.com/office/powerpoint/2010/main" val="2273963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Content Slide - Half Photo Horiz Top">
    <p:spTree>
      <p:nvGrpSpPr>
        <p:cNvPr id="1" name=""/>
        <p:cNvGrpSpPr/>
        <p:nvPr/>
      </p:nvGrpSpPr>
      <p:grpSpPr>
        <a:xfrm>
          <a:off x="0" y="0"/>
          <a:ext cx="0" cy="0"/>
          <a:chOff x="0" y="0"/>
          <a:chExt cx="0" cy="0"/>
        </a:xfrm>
      </p:grpSpPr>
      <p:sp>
        <p:nvSpPr>
          <p:cNvPr id="15" name="Text Placeholder 14"/>
          <p:cNvSpPr>
            <a:spLocks noGrp="1"/>
          </p:cNvSpPr>
          <p:nvPr>
            <p:ph type="body" sz="quarter" idx="50" hasCustomPrompt="1"/>
          </p:nvPr>
        </p:nvSpPr>
        <p:spPr>
          <a:xfrm>
            <a:off x="5132848" y="2695958"/>
            <a:ext cx="3414468" cy="1908940"/>
          </a:xfrm>
          <a:prstGeom prst="rect">
            <a:avLst/>
          </a:prstGeom>
        </p:spPr>
        <p:txBody>
          <a:bodyPr lIns="0" tIns="0" rIns="0" bIns="0">
            <a:noAutofit/>
          </a:bodyPr>
          <a:lstStyle>
            <a:lvl1pPr marL="0" indent="0">
              <a:buNone/>
              <a:defRPr sz="14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Short Slide Summary</a:t>
            </a:r>
          </a:p>
        </p:txBody>
      </p:sp>
      <p:sp>
        <p:nvSpPr>
          <p:cNvPr id="2" name="Title 1"/>
          <p:cNvSpPr>
            <a:spLocks noGrp="1"/>
          </p:cNvSpPr>
          <p:nvPr>
            <p:ph type="title" hasCustomPrompt="1"/>
          </p:nvPr>
        </p:nvSpPr>
        <p:spPr>
          <a:xfrm>
            <a:off x="5132848" y="1694873"/>
            <a:ext cx="2447730" cy="856645"/>
          </a:xfrm>
        </p:spPr>
        <p:txBody>
          <a:bodyPr wrap="square" lIns="0" tIns="91440" bIns="45720">
            <a:spAutoFit/>
          </a:bodyPr>
          <a:lstStyle>
            <a:lvl1pPr algn="l">
              <a:defRPr/>
            </a:lvl1pPr>
          </a:lstStyle>
          <a:p>
            <a:pPr lvl="0"/>
            <a:r>
              <a:rPr lang="en-US" dirty="0"/>
              <a:t>Title: Content Slide</a:t>
            </a:r>
          </a:p>
        </p:txBody>
      </p:sp>
      <p:sp>
        <p:nvSpPr>
          <p:cNvPr id="5" name="Google Shape;35;p32">
            <a:extLst>
              <a:ext uri="{FF2B5EF4-FFF2-40B4-BE49-F238E27FC236}">
                <a16:creationId xmlns:a16="http://schemas.microsoft.com/office/drawing/2014/main" id="{41033D3B-9F8B-974B-9A12-71EB7AB15055}"/>
              </a:ext>
            </a:extLst>
          </p:cNvPr>
          <p:cNvSpPr>
            <a:spLocks noGrp="1"/>
          </p:cNvSpPr>
          <p:nvPr>
            <p:ph type="pic" idx="2"/>
          </p:nvPr>
        </p:nvSpPr>
        <p:spPr>
          <a:xfrm>
            <a:off x="681656" y="750159"/>
            <a:ext cx="1951011" cy="1784732"/>
          </a:xfrm>
          <a:prstGeom prst="rect">
            <a:avLst/>
          </a:prstGeom>
          <a:solidFill>
            <a:schemeClr val="bg1">
              <a:lumMod val="95000"/>
            </a:schemeClr>
          </a:solidFill>
          <a:ln>
            <a:noFill/>
          </a:ln>
        </p:spPr>
      </p:sp>
      <p:sp>
        <p:nvSpPr>
          <p:cNvPr id="6" name="Google Shape;36;p32">
            <a:extLst>
              <a:ext uri="{FF2B5EF4-FFF2-40B4-BE49-F238E27FC236}">
                <a16:creationId xmlns:a16="http://schemas.microsoft.com/office/drawing/2014/main" id="{E8C18752-20AD-0644-9B66-47AD18198C84}"/>
              </a:ext>
            </a:extLst>
          </p:cNvPr>
          <p:cNvSpPr>
            <a:spLocks noGrp="1"/>
          </p:cNvSpPr>
          <p:nvPr>
            <p:ph type="pic" idx="3"/>
          </p:nvPr>
        </p:nvSpPr>
        <p:spPr>
          <a:xfrm>
            <a:off x="2814718" y="759640"/>
            <a:ext cx="1951011" cy="1784732"/>
          </a:xfrm>
          <a:prstGeom prst="rect">
            <a:avLst/>
          </a:prstGeom>
          <a:solidFill>
            <a:schemeClr val="bg1">
              <a:lumMod val="95000"/>
            </a:schemeClr>
          </a:solidFill>
          <a:ln>
            <a:noFill/>
          </a:ln>
        </p:spPr>
      </p:sp>
      <p:sp>
        <p:nvSpPr>
          <p:cNvPr id="7" name="Google Shape;37;p32">
            <a:extLst>
              <a:ext uri="{FF2B5EF4-FFF2-40B4-BE49-F238E27FC236}">
                <a16:creationId xmlns:a16="http://schemas.microsoft.com/office/drawing/2014/main" id="{F2DF8931-61DE-5B45-95E4-6328968FE1FA}"/>
              </a:ext>
            </a:extLst>
          </p:cNvPr>
          <p:cNvSpPr>
            <a:spLocks noGrp="1"/>
          </p:cNvSpPr>
          <p:nvPr>
            <p:ph type="pic" idx="4"/>
          </p:nvPr>
        </p:nvSpPr>
        <p:spPr>
          <a:xfrm>
            <a:off x="681656" y="2699340"/>
            <a:ext cx="1951011" cy="1784732"/>
          </a:xfrm>
          <a:prstGeom prst="rect">
            <a:avLst/>
          </a:prstGeom>
          <a:solidFill>
            <a:schemeClr val="bg1">
              <a:lumMod val="95000"/>
            </a:schemeClr>
          </a:solidFill>
          <a:ln>
            <a:noFill/>
          </a:ln>
        </p:spPr>
      </p:sp>
      <p:sp>
        <p:nvSpPr>
          <p:cNvPr id="8" name="Google Shape;38;p32">
            <a:extLst>
              <a:ext uri="{FF2B5EF4-FFF2-40B4-BE49-F238E27FC236}">
                <a16:creationId xmlns:a16="http://schemas.microsoft.com/office/drawing/2014/main" id="{D87DD20D-ED29-A742-9C62-F9D356599207}"/>
              </a:ext>
            </a:extLst>
          </p:cNvPr>
          <p:cNvSpPr>
            <a:spLocks noGrp="1"/>
          </p:cNvSpPr>
          <p:nvPr>
            <p:ph type="pic" idx="5"/>
          </p:nvPr>
        </p:nvSpPr>
        <p:spPr>
          <a:xfrm>
            <a:off x="2814718" y="2695958"/>
            <a:ext cx="1951011" cy="1784732"/>
          </a:xfrm>
          <a:prstGeom prst="rect">
            <a:avLst/>
          </a:prstGeom>
          <a:solidFill>
            <a:schemeClr val="bg1">
              <a:lumMod val="95000"/>
            </a:schemeClr>
          </a:solidFill>
          <a:ln>
            <a:noFill/>
          </a:ln>
        </p:spPr>
      </p:sp>
    </p:spTree>
    <p:extLst>
      <p:ext uri="{BB962C8B-B14F-4D97-AF65-F5344CB8AC3E}">
        <p14:creationId xmlns:p14="http://schemas.microsoft.com/office/powerpoint/2010/main" val="33193067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mple Slide - 1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199" y="0"/>
            <a:ext cx="5936343" cy="907143"/>
          </a:xfrm>
        </p:spPr>
        <p:txBody>
          <a:bodyPr/>
          <a:lstStyle>
            <a:lvl1pPr>
              <a:defRPr/>
            </a:lvl1pPr>
          </a:lstStyle>
          <a:p>
            <a:r>
              <a:rPr lang="en-US" dirty="0"/>
              <a:t>Simple Slide – 1 column</a:t>
            </a:r>
          </a:p>
        </p:txBody>
      </p:sp>
      <p:sp>
        <p:nvSpPr>
          <p:cNvPr id="9" name="Text Placeholder 8"/>
          <p:cNvSpPr>
            <a:spLocks noGrp="1"/>
          </p:cNvSpPr>
          <p:nvPr>
            <p:ph type="body" sz="quarter" idx="10"/>
          </p:nvPr>
        </p:nvSpPr>
        <p:spPr>
          <a:xfrm>
            <a:off x="457200" y="1124857"/>
            <a:ext cx="8120063" cy="3621769"/>
          </a:xfrm>
          <a:prstGeom prst="rect">
            <a:avLst/>
          </a:prstGeom>
        </p:spPr>
        <p:txBody>
          <a:bodyPr>
            <a:normAutofit/>
          </a:bodyPr>
          <a:lstStyle>
            <a:lvl1pPr marL="342900" indent="-225425">
              <a:tabLst/>
              <a:defRPr sz="2000">
                <a:solidFill>
                  <a:schemeClr val="tx1">
                    <a:lumMod val="50000"/>
                  </a:schemeClr>
                </a:solidFill>
              </a:defRPr>
            </a:lvl1pPr>
            <a:lvl2pPr marL="628650" indent="-284163">
              <a:buFont typeface="Arial" panose="020B0604020202020204" pitchFamily="34" charset="0"/>
              <a:buChar char="•"/>
              <a:tabLst/>
              <a:defRPr sz="2000">
                <a:solidFill>
                  <a:schemeClr val="tx1">
                    <a:lumMod val="50000"/>
                  </a:schemeClr>
                </a:solidFill>
              </a:defRPr>
            </a:lvl2pPr>
            <a:lvl3pPr marL="914400" indent="-236538">
              <a:tabLst/>
              <a:defRPr sz="2000">
                <a:solidFill>
                  <a:schemeClr val="tx1">
                    <a:lumMod val="50000"/>
                  </a:schemeClr>
                </a:solidFill>
              </a:defRPr>
            </a:lvl3pPr>
            <a:lvl4pPr marL="1150938" indent="-227013">
              <a:buFont typeface="Arial" panose="020B0604020202020204" pitchFamily="34" charset="0"/>
              <a:buChar char="•"/>
              <a:tabLst/>
              <a:defRPr sz="2000">
                <a:solidFill>
                  <a:schemeClr val="tx1">
                    <a:lumMod val="50000"/>
                  </a:schemeClr>
                </a:solidFill>
              </a:defRPr>
            </a:lvl4pPr>
            <a:lvl5pPr marL="1436688" indent="-227013">
              <a:buFont typeface="Arial" panose="020B0604020202020204" pitchFamily="34" charset="0"/>
              <a:buChar char="•"/>
              <a:tabLst/>
              <a:defRPr sz="2000">
                <a:solidFill>
                  <a:schemeClr val="tx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254053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Simple Slide - 1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199" y="0"/>
            <a:ext cx="5936343" cy="907143"/>
          </a:xfrm>
        </p:spPr>
        <p:txBody>
          <a:bodyPr/>
          <a:lstStyle>
            <a:lvl1pPr>
              <a:defRPr/>
            </a:lvl1pPr>
          </a:lstStyle>
          <a:p>
            <a:r>
              <a:rPr lang="en-US" dirty="0"/>
              <a:t>Simple Slide – 1 column + photo</a:t>
            </a:r>
          </a:p>
        </p:txBody>
      </p:sp>
      <p:sp>
        <p:nvSpPr>
          <p:cNvPr id="9" name="Text Placeholder 8"/>
          <p:cNvSpPr>
            <a:spLocks noGrp="1"/>
          </p:cNvSpPr>
          <p:nvPr>
            <p:ph type="body" sz="quarter" idx="10"/>
          </p:nvPr>
        </p:nvSpPr>
        <p:spPr>
          <a:xfrm>
            <a:off x="457201" y="1124857"/>
            <a:ext cx="5555974" cy="3621769"/>
          </a:xfrm>
          <a:prstGeom prst="rect">
            <a:avLst/>
          </a:prstGeom>
        </p:spPr>
        <p:txBody>
          <a:bodyPr>
            <a:normAutofit/>
          </a:bodyPr>
          <a:lstStyle>
            <a:lvl1pPr marL="342900" indent="-225425">
              <a:tabLst/>
              <a:defRPr sz="2000">
                <a:solidFill>
                  <a:schemeClr val="tx1">
                    <a:lumMod val="50000"/>
                  </a:schemeClr>
                </a:solidFill>
              </a:defRPr>
            </a:lvl1pPr>
            <a:lvl2pPr marL="628650" indent="-284163">
              <a:buFont typeface="Arial" panose="020B0604020202020204" pitchFamily="34" charset="0"/>
              <a:buChar char="•"/>
              <a:tabLst/>
              <a:defRPr sz="2000">
                <a:solidFill>
                  <a:schemeClr val="tx1">
                    <a:lumMod val="50000"/>
                  </a:schemeClr>
                </a:solidFill>
              </a:defRPr>
            </a:lvl2pPr>
            <a:lvl3pPr marL="914400" indent="-236538">
              <a:tabLst/>
              <a:defRPr sz="2000">
                <a:solidFill>
                  <a:schemeClr val="tx1">
                    <a:lumMod val="50000"/>
                  </a:schemeClr>
                </a:solidFill>
              </a:defRPr>
            </a:lvl3pPr>
            <a:lvl4pPr marL="1150938" indent="-227013">
              <a:buFont typeface="Arial" panose="020B0604020202020204" pitchFamily="34" charset="0"/>
              <a:buChar char="•"/>
              <a:tabLst/>
              <a:defRPr sz="2000">
                <a:solidFill>
                  <a:schemeClr val="tx1">
                    <a:lumMod val="50000"/>
                  </a:schemeClr>
                </a:solidFill>
              </a:defRPr>
            </a:lvl4pPr>
            <a:lvl5pPr marL="1436688" indent="-227013">
              <a:buFont typeface="Arial" panose="020B0604020202020204" pitchFamily="34" charset="0"/>
              <a:buChar char="•"/>
              <a:tabLst/>
              <a:defRPr sz="2000">
                <a:solidFill>
                  <a:schemeClr val="tx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Picture Placeholder 3">
            <a:extLst>
              <a:ext uri="{FF2B5EF4-FFF2-40B4-BE49-F238E27FC236}">
                <a16:creationId xmlns:a16="http://schemas.microsoft.com/office/drawing/2014/main" id="{8C8D6EB5-212B-5B4C-90F0-4BD37E1F357B}"/>
              </a:ext>
            </a:extLst>
          </p:cNvPr>
          <p:cNvSpPr>
            <a:spLocks noGrp="1"/>
          </p:cNvSpPr>
          <p:nvPr>
            <p:ph type="pic" sz="quarter" idx="11" hasCustomPrompt="1"/>
          </p:nvPr>
        </p:nvSpPr>
        <p:spPr>
          <a:xfrm>
            <a:off x="6162675" y="1173163"/>
            <a:ext cx="2524125" cy="3240087"/>
          </a:xfrm>
          <a:prstGeom prst="rect">
            <a:avLst/>
          </a:prstGeom>
          <a:solidFill>
            <a:schemeClr val="tx1">
              <a:lumMod val="20000"/>
              <a:lumOff val="80000"/>
            </a:schemeClr>
          </a:solidFill>
        </p:spPr>
        <p:txBody>
          <a:bodyPr>
            <a:normAutofit/>
          </a:bodyPr>
          <a:lstStyle>
            <a:lvl1pPr marL="117475" indent="0" algn="ctr">
              <a:buNone/>
              <a:defRPr sz="1600"/>
            </a:lvl1pPr>
          </a:lstStyle>
          <a:p>
            <a:r>
              <a:rPr lang="en-US" dirty="0"/>
              <a:t>Insert Image</a:t>
            </a:r>
          </a:p>
        </p:txBody>
      </p:sp>
    </p:spTree>
    <p:extLst>
      <p:ext uri="{BB962C8B-B14F-4D97-AF65-F5344CB8AC3E}">
        <p14:creationId xmlns:p14="http://schemas.microsoft.com/office/powerpoint/2010/main" val="11963388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imple Slide -2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199" y="0"/>
            <a:ext cx="5936343" cy="907143"/>
          </a:xfrm>
        </p:spPr>
        <p:txBody>
          <a:bodyPr/>
          <a:lstStyle>
            <a:lvl1pPr>
              <a:defRPr/>
            </a:lvl1pPr>
          </a:lstStyle>
          <a:p>
            <a:r>
              <a:rPr lang="en-US" dirty="0"/>
              <a:t>Simple Slide – 2 column</a:t>
            </a:r>
          </a:p>
        </p:txBody>
      </p:sp>
      <p:sp>
        <p:nvSpPr>
          <p:cNvPr id="9" name="Text Placeholder 8"/>
          <p:cNvSpPr>
            <a:spLocks noGrp="1"/>
          </p:cNvSpPr>
          <p:nvPr>
            <p:ph type="body" sz="quarter" idx="10"/>
          </p:nvPr>
        </p:nvSpPr>
        <p:spPr>
          <a:xfrm>
            <a:off x="457201" y="1124857"/>
            <a:ext cx="3866322" cy="3621769"/>
          </a:xfrm>
          <a:prstGeom prst="rect">
            <a:avLst/>
          </a:prstGeom>
        </p:spPr>
        <p:txBody>
          <a:bodyPr>
            <a:normAutofit/>
          </a:bodyPr>
          <a:lstStyle>
            <a:lvl1pPr marL="342900" indent="-225425">
              <a:tabLst/>
              <a:defRPr sz="2000">
                <a:solidFill>
                  <a:schemeClr val="tx1">
                    <a:lumMod val="50000"/>
                  </a:schemeClr>
                </a:solidFill>
              </a:defRPr>
            </a:lvl1pPr>
            <a:lvl2pPr marL="628650" indent="-284163">
              <a:buFont typeface="Arial" panose="020B0604020202020204" pitchFamily="34" charset="0"/>
              <a:buChar char="•"/>
              <a:tabLst/>
              <a:defRPr sz="2000">
                <a:solidFill>
                  <a:schemeClr val="tx1">
                    <a:lumMod val="50000"/>
                  </a:schemeClr>
                </a:solidFill>
              </a:defRPr>
            </a:lvl2pPr>
            <a:lvl3pPr marL="914400" indent="-236538">
              <a:tabLst/>
              <a:defRPr sz="2000">
                <a:solidFill>
                  <a:schemeClr val="tx1">
                    <a:lumMod val="50000"/>
                  </a:schemeClr>
                </a:solidFill>
              </a:defRPr>
            </a:lvl3pPr>
            <a:lvl4pPr marL="1150938" indent="-227013">
              <a:buFont typeface="Arial" panose="020B0604020202020204" pitchFamily="34" charset="0"/>
              <a:buChar char="•"/>
              <a:tabLst/>
              <a:defRPr sz="2000">
                <a:solidFill>
                  <a:schemeClr val="tx1">
                    <a:lumMod val="50000"/>
                  </a:schemeClr>
                </a:solidFill>
              </a:defRPr>
            </a:lvl4pPr>
            <a:lvl5pPr marL="1436688" indent="-227013">
              <a:buFont typeface="Arial" panose="020B0604020202020204" pitchFamily="34" charset="0"/>
              <a:buChar char="•"/>
              <a:tabLst/>
              <a:defRPr sz="2000">
                <a:solidFill>
                  <a:schemeClr val="tx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8">
            <a:extLst>
              <a:ext uri="{FF2B5EF4-FFF2-40B4-BE49-F238E27FC236}">
                <a16:creationId xmlns:a16="http://schemas.microsoft.com/office/drawing/2014/main" id="{62585A2B-4C64-5641-B343-A42EA9BB5F8E}"/>
              </a:ext>
            </a:extLst>
          </p:cNvPr>
          <p:cNvSpPr>
            <a:spLocks noGrp="1"/>
          </p:cNvSpPr>
          <p:nvPr>
            <p:ph type="body" sz="quarter" idx="11"/>
          </p:nvPr>
        </p:nvSpPr>
        <p:spPr>
          <a:xfrm>
            <a:off x="4731027" y="1124857"/>
            <a:ext cx="3866322" cy="3621769"/>
          </a:xfrm>
          <a:prstGeom prst="rect">
            <a:avLst/>
          </a:prstGeom>
        </p:spPr>
        <p:txBody>
          <a:bodyPr>
            <a:normAutofit/>
          </a:bodyPr>
          <a:lstStyle>
            <a:lvl1pPr marL="342900" indent="-225425">
              <a:tabLst/>
              <a:defRPr sz="2000">
                <a:solidFill>
                  <a:schemeClr val="tx1">
                    <a:lumMod val="50000"/>
                  </a:schemeClr>
                </a:solidFill>
              </a:defRPr>
            </a:lvl1pPr>
            <a:lvl2pPr marL="628650" indent="-284163">
              <a:buFont typeface="Arial" panose="020B0604020202020204" pitchFamily="34" charset="0"/>
              <a:buChar char="•"/>
              <a:tabLst/>
              <a:defRPr sz="2000">
                <a:solidFill>
                  <a:schemeClr val="tx1">
                    <a:lumMod val="50000"/>
                  </a:schemeClr>
                </a:solidFill>
              </a:defRPr>
            </a:lvl2pPr>
            <a:lvl3pPr marL="914400" indent="-236538">
              <a:tabLst/>
              <a:defRPr sz="2000">
                <a:solidFill>
                  <a:schemeClr val="tx1">
                    <a:lumMod val="50000"/>
                  </a:schemeClr>
                </a:solidFill>
              </a:defRPr>
            </a:lvl3pPr>
            <a:lvl4pPr marL="1150938" indent="-227013">
              <a:buFont typeface="Arial" panose="020B0604020202020204" pitchFamily="34" charset="0"/>
              <a:buChar char="•"/>
              <a:tabLst/>
              <a:defRPr sz="2000">
                <a:solidFill>
                  <a:schemeClr val="tx1">
                    <a:lumMod val="50000"/>
                  </a:schemeClr>
                </a:solidFill>
              </a:defRPr>
            </a:lvl4pPr>
            <a:lvl5pPr marL="1436688" indent="-227013">
              <a:buFont typeface="Arial" panose="020B0604020202020204" pitchFamily="34" charset="0"/>
              <a:buChar char="•"/>
              <a:tabLst/>
              <a:defRPr sz="2000">
                <a:solidFill>
                  <a:schemeClr val="tx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384338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imple Slide -2 Column + phot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199" y="0"/>
            <a:ext cx="5936343" cy="907143"/>
          </a:xfrm>
        </p:spPr>
        <p:txBody>
          <a:bodyPr/>
          <a:lstStyle>
            <a:lvl1pPr>
              <a:defRPr/>
            </a:lvl1pPr>
          </a:lstStyle>
          <a:p>
            <a:r>
              <a:rPr lang="en-US" dirty="0"/>
              <a:t>Simple Slide – 2 column + photo</a:t>
            </a:r>
          </a:p>
        </p:txBody>
      </p:sp>
      <p:sp>
        <p:nvSpPr>
          <p:cNvPr id="9" name="Text Placeholder 8"/>
          <p:cNvSpPr>
            <a:spLocks noGrp="1"/>
          </p:cNvSpPr>
          <p:nvPr>
            <p:ph type="body" sz="quarter" idx="10"/>
          </p:nvPr>
        </p:nvSpPr>
        <p:spPr>
          <a:xfrm>
            <a:off x="457201" y="1124857"/>
            <a:ext cx="2693503" cy="3621769"/>
          </a:xfrm>
          <a:prstGeom prst="rect">
            <a:avLst/>
          </a:prstGeom>
        </p:spPr>
        <p:txBody>
          <a:bodyPr>
            <a:normAutofit/>
          </a:bodyPr>
          <a:lstStyle>
            <a:lvl1pPr marL="342900" indent="-225425">
              <a:tabLst/>
              <a:defRPr sz="1600">
                <a:solidFill>
                  <a:schemeClr val="tx1">
                    <a:lumMod val="50000"/>
                  </a:schemeClr>
                </a:solidFill>
              </a:defRPr>
            </a:lvl1pPr>
            <a:lvl2pPr marL="628650" indent="-284163">
              <a:buFont typeface="Arial" panose="020B0604020202020204" pitchFamily="34" charset="0"/>
              <a:buChar char="•"/>
              <a:tabLst/>
              <a:defRPr sz="1600">
                <a:solidFill>
                  <a:schemeClr val="tx1">
                    <a:lumMod val="50000"/>
                  </a:schemeClr>
                </a:solidFill>
              </a:defRPr>
            </a:lvl2pPr>
            <a:lvl3pPr marL="914400" indent="-236538">
              <a:tabLst/>
              <a:defRPr sz="1600">
                <a:solidFill>
                  <a:schemeClr val="tx1">
                    <a:lumMod val="50000"/>
                  </a:schemeClr>
                </a:solidFill>
              </a:defRPr>
            </a:lvl3pPr>
            <a:lvl4pPr marL="1150938" indent="-227013">
              <a:buFont typeface="Arial" panose="020B0604020202020204" pitchFamily="34" charset="0"/>
              <a:buChar char="•"/>
              <a:tabLst/>
              <a:defRPr sz="1600">
                <a:solidFill>
                  <a:schemeClr val="tx1">
                    <a:lumMod val="50000"/>
                  </a:schemeClr>
                </a:solidFill>
              </a:defRPr>
            </a:lvl4pPr>
            <a:lvl5pPr marL="1436688" indent="-227013">
              <a:buFont typeface="Arial" panose="020B0604020202020204" pitchFamily="34" charset="0"/>
              <a:buChar char="•"/>
              <a:tabLst/>
              <a:defRPr sz="1600">
                <a:solidFill>
                  <a:schemeClr val="tx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8">
            <a:extLst>
              <a:ext uri="{FF2B5EF4-FFF2-40B4-BE49-F238E27FC236}">
                <a16:creationId xmlns:a16="http://schemas.microsoft.com/office/drawing/2014/main" id="{C1F09BB9-519C-8D40-8BDC-B0A1E623D13C}"/>
              </a:ext>
            </a:extLst>
          </p:cNvPr>
          <p:cNvSpPr>
            <a:spLocks noGrp="1"/>
          </p:cNvSpPr>
          <p:nvPr>
            <p:ph type="body" sz="quarter" idx="11"/>
          </p:nvPr>
        </p:nvSpPr>
        <p:spPr>
          <a:xfrm>
            <a:off x="3260036" y="1124857"/>
            <a:ext cx="2693503" cy="3621769"/>
          </a:xfrm>
          <a:prstGeom prst="rect">
            <a:avLst/>
          </a:prstGeom>
        </p:spPr>
        <p:txBody>
          <a:bodyPr>
            <a:normAutofit/>
          </a:bodyPr>
          <a:lstStyle>
            <a:lvl1pPr marL="342900" indent="-225425">
              <a:tabLst/>
              <a:defRPr sz="1600">
                <a:solidFill>
                  <a:schemeClr val="tx1">
                    <a:lumMod val="50000"/>
                  </a:schemeClr>
                </a:solidFill>
              </a:defRPr>
            </a:lvl1pPr>
            <a:lvl2pPr marL="628650" indent="-284163">
              <a:buFont typeface="Arial" panose="020B0604020202020204" pitchFamily="34" charset="0"/>
              <a:buChar char="•"/>
              <a:tabLst/>
              <a:defRPr sz="1600">
                <a:solidFill>
                  <a:schemeClr val="tx1">
                    <a:lumMod val="50000"/>
                  </a:schemeClr>
                </a:solidFill>
              </a:defRPr>
            </a:lvl2pPr>
            <a:lvl3pPr marL="914400" indent="-236538">
              <a:tabLst/>
              <a:defRPr sz="1600">
                <a:solidFill>
                  <a:schemeClr val="tx1">
                    <a:lumMod val="50000"/>
                  </a:schemeClr>
                </a:solidFill>
              </a:defRPr>
            </a:lvl3pPr>
            <a:lvl4pPr marL="1150938" indent="-227013">
              <a:buFont typeface="Arial" panose="020B0604020202020204" pitchFamily="34" charset="0"/>
              <a:buChar char="•"/>
              <a:tabLst/>
              <a:defRPr sz="1600">
                <a:solidFill>
                  <a:schemeClr val="tx1">
                    <a:lumMod val="50000"/>
                  </a:schemeClr>
                </a:solidFill>
              </a:defRPr>
            </a:lvl4pPr>
            <a:lvl5pPr marL="1436688" indent="-227013">
              <a:buFont typeface="Arial" panose="020B0604020202020204" pitchFamily="34" charset="0"/>
              <a:buChar char="•"/>
              <a:tabLst/>
              <a:defRPr sz="1600">
                <a:solidFill>
                  <a:schemeClr val="tx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Picture Placeholder 3">
            <a:extLst>
              <a:ext uri="{FF2B5EF4-FFF2-40B4-BE49-F238E27FC236}">
                <a16:creationId xmlns:a16="http://schemas.microsoft.com/office/drawing/2014/main" id="{0B3604BF-3543-DF4D-AC1D-3E0E078998F5}"/>
              </a:ext>
            </a:extLst>
          </p:cNvPr>
          <p:cNvSpPr>
            <a:spLocks noGrp="1"/>
          </p:cNvSpPr>
          <p:nvPr>
            <p:ph type="pic" sz="quarter" idx="12" hasCustomPrompt="1"/>
          </p:nvPr>
        </p:nvSpPr>
        <p:spPr>
          <a:xfrm>
            <a:off x="6162675" y="1173163"/>
            <a:ext cx="2524125" cy="3240087"/>
          </a:xfrm>
          <a:prstGeom prst="rect">
            <a:avLst/>
          </a:prstGeom>
          <a:solidFill>
            <a:schemeClr val="tx1">
              <a:lumMod val="20000"/>
              <a:lumOff val="80000"/>
            </a:schemeClr>
          </a:solidFill>
        </p:spPr>
        <p:txBody>
          <a:bodyPr>
            <a:normAutofit/>
          </a:bodyPr>
          <a:lstStyle>
            <a:lvl1pPr marL="117475" indent="0" algn="ctr">
              <a:buNone/>
              <a:defRPr sz="1600"/>
            </a:lvl1pPr>
          </a:lstStyle>
          <a:p>
            <a:r>
              <a:rPr lang="en-US" dirty="0"/>
              <a:t>Insert Image</a:t>
            </a:r>
          </a:p>
        </p:txBody>
      </p:sp>
    </p:spTree>
    <p:extLst>
      <p:ext uri="{BB962C8B-B14F-4D97-AF65-F5344CB8AC3E}">
        <p14:creationId xmlns:p14="http://schemas.microsoft.com/office/powerpoint/2010/main" val="14395182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imple Slide -3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199" y="0"/>
            <a:ext cx="5936343" cy="907143"/>
          </a:xfrm>
        </p:spPr>
        <p:txBody>
          <a:bodyPr/>
          <a:lstStyle>
            <a:lvl1pPr>
              <a:defRPr/>
            </a:lvl1pPr>
          </a:lstStyle>
          <a:p>
            <a:r>
              <a:rPr lang="en-US" dirty="0"/>
              <a:t>Simple Slide – 3 column</a:t>
            </a:r>
          </a:p>
        </p:txBody>
      </p:sp>
      <p:sp>
        <p:nvSpPr>
          <p:cNvPr id="9" name="Text Placeholder 8"/>
          <p:cNvSpPr>
            <a:spLocks noGrp="1"/>
          </p:cNvSpPr>
          <p:nvPr>
            <p:ph type="body" sz="quarter" idx="10"/>
          </p:nvPr>
        </p:nvSpPr>
        <p:spPr>
          <a:xfrm>
            <a:off x="457201" y="1124857"/>
            <a:ext cx="2693503" cy="3621769"/>
          </a:xfrm>
          <a:prstGeom prst="rect">
            <a:avLst/>
          </a:prstGeom>
        </p:spPr>
        <p:txBody>
          <a:bodyPr>
            <a:normAutofit/>
          </a:bodyPr>
          <a:lstStyle>
            <a:lvl1pPr marL="342900" indent="-225425">
              <a:tabLst/>
              <a:defRPr sz="1600">
                <a:solidFill>
                  <a:schemeClr val="tx1">
                    <a:lumMod val="50000"/>
                  </a:schemeClr>
                </a:solidFill>
              </a:defRPr>
            </a:lvl1pPr>
            <a:lvl2pPr marL="628650" indent="-284163">
              <a:buFont typeface="Arial" panose="020B0604020202020204" pitchFamily="34" charset="0"/>
              <a:buChar char="•"/>
              <a:tabLst/>
              <a:defRPr sz="1600">
                <a:solidFill>
                  <a:schemeClr val="tx1">
                    <a:lumMod val="50000"/>
                  </a:schemeClr>
                </a:solidFill>
              </a:defRPr>
            </a:lvl2pPr>
            <a:lvl3pPr marL="914400" indent="-236538">
              <a:tabLst/>
              <a:defRPr sz="1600">
                <a:solidFill>
                  <a:schemeClr val="tx1">
                    <a:lumMod val="50000"/>
                  </a:schemeClr>
                </a:solidFill>
              </a:defRPr>
            </a:lvl3pPr>
            <a:lvl4pPr marL="1150938" indent="-227013">
              <a:buFont typeface="Arial" panose="020B0604020202020204" pitchFamily="34" charset="0"/>
              <a:buChar char="•"/>
              <a:tabLst/>
              <a:defRPr sz="1600">
                <a:solidFill>
                  <a:schemeClr val="tx1">
                    <a:lumMod val="50000"/>
                  </a:schemeClr>
                </a:solidFill>
              </a:defRPr>
            </a:lvl4pPr>
            <a:lvl5pPr marL="1436688" indent="-227013">
              <a:buFont typeface="Arial" panose="020B0604020202020204" pitchFamily="34" charset="0"/>
              <a:buChar char="•"/>
              <a:tabLst/>
              <a:defRPr sz="1600">
                <a:solidFill>
                  <a:schemeClr val="tx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8">
            <a:extLst>
              <a:ext uri="{FF2B5EF4-FFF2-40B4-BE49-F238E27FC236}">
                <a16:creationId xmlns:a16="http://schemas.microsoft.com/office/drawing/2014/main" id="{C1F09BB9-519C-8D40-8BDC-B0A1E623D13C}"/>
              </a:ext>
            </a:extLst>
          </p:cNvPr>
          <p:cNvSpPr>
            <a:spLocks noGrp="1"/>
          </p:cNvSpPr>
          <p:nvPr>
            <p:ph type="body" sz="quarter" idx="11"/>
          </p:nvPr>
        </p:nvSpPr>
        <p:spPr>
          <a:xfrm>
            <a:off x="3260036" y="1124857"/>
            <a:ext cx="2693503" cy="3621769"/>
          </a:xfrm>
          <a:prstGeom prst="rect">
            <a:avLst/>
          </a:prstGeom>
        </p:spPr>
        <p:txBody>
          <a:bodyPr>
            <a:normAutofit/>
          </a:bodyPr>
          <a:lstStyle>
            <a:lvl1pPr marL="342900" indent="-225425">
              <a:tabLst/>
              <a:defRPr sz="1600">
                <a:solidFill>
                  <a:schemeClr val="tx1">
                    <a:lumMod val="50000"/>
                  </a:schemeClr>
                </a:solidFill>
              </a:defRPr>
            </a:lvl1pPr>
            <a:lvl2pPr marL="628650" indent="-284163">
              <a:buFont typeface="Arial" panose="020B0604020202020204" pitchFamily="34" charset="0"/>
              <a:buChar char="•"/>
              <a:tabLst/>
              <a:defRPr sz="1600">
                <a:solidFill>
                  <a:schemeClr val="tx1">
                    <a:lumMod val="50000"/>
                  </a:schemeClr>
                </a:solidFill>
              </a:defRPr>
            </a:lvl2pPr>
            <a:lvl3pPr marL="914400" indent="-236538">
              <a:tabLst/>
              <a:defRPr sz="1600">
                <a:solidFill>
                  <a:schemeClr val="tx1">
                    <a:lumMod val="50000"/>
                  </a:schemeClr>
                </a:solidFill>
              </a:defRPr>
            </a:lvl3pPr>
            <a:lvl4pPr marL="1150938" indent="-227013">
              <a:buFont typeface="Arial" panose="020B0604020202020204" pitchFamily="34" charset="0"/>
              <a:buChar char="•"/>
              <a:tabLst/>
              <a:defRPr sz="1600">
                <a:solidFill>
                  <a:schemeClr val="tx1">
                    <a:lumMod val="50000"/>
                  </a:schemeClr>
                </a:solidFill>
              </a:defRPr>
            </a:lvl4pPr>
            <a:lvl5pPr marL="1436688" indent="-227013">
              <a:buFont typeface="Arial" panose="020B0604020202020204" pitchFamily="34" charset="0"/>
              <a:buChar char="•"/>
              <a:tabLst/>
              <a:defRPr sz="1600">
                <a:solidFill>
                  <a:schemeClr val="tx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8">
            <a:extLst>
              <a:ext uri="{FF2B5EF4-FFF2-40B4-BE49-F238E27FC236}">
                <a16:creationId xmlns:a16="http://schemas.microsoft.com/office/drawing/2014/main" id="{D04E445E-3C95-2F44-A498-71E9737F1442}"/>
              </a:ext>
            </a:extLst>
          </p:cNvPr>
          <p:cNvSpPr>
            <a:spLocks noGrp="1"/>
          </p:cNvSpPr>
          <p:nvPr>
            <p:ph type="body" sz="quarter" idx="12"/>
          </p:nvPr>
        </p:nvSpPr>
        <p:spPr>
          <a:xfrm>
            <a:off x="6042993" y="1124857"/>
            <a:ext cx="2693503" cy="3621769"/>
          </a:xfrm>
          <a:prstGeom prst="rect">
            <a:avLst/>
          </a:prstGeom>
        </p:spPr>
        <p:txBody>
          <a:bodyPr>
            <a:normAutofit/>
          </a:bodyPr>
          <a:lstStyle>
            <a:lvl1pPr marL="342900" indent="-225425">
              <a:tabLst/>
              <a:defRPr sz="1600">
                <a:solidFill>
                  <a:schemeClr val="tx1">
                    <a:lumMod val="50000"/>
                  </a:schemeClr>
                </a:solidFill>
              </a:defRPr>
            </a:lvl1pPr>
            <a:lvl2pPr marL="628650" indent="-284163">
              <a:buFont typeface="Arial" panose="020B0604020202020204" pitchFamily="34" charset="0"/>
              <a:buChar char="•"/>
              <a:tabLst/>
              <a:defRPr sz="1600">
                <a:solidFill>
                  <a:schemeClr val="tx1">
                    <a:lumMod val="50000"/>
                  </a:schemeClr>
                </a:solidFill>
              </a:defRPr>
            </a:lvl2pPr>
            <a:lvl3pPr marL="914400" indent="-236538">
              <a:tabLst/>
              <a:defRPr sz="1600">
                <a:solidFill>
                  <a:schemeClr val="tx1">
                    <a:lumMod val="50000"/>
                  </a:schemeClr>
                </a:solidFill>
              </a:defRPr>
            </a:lvl3pPr>
            <a:lvl4pPr marL="1150938" indent="-227013">
              <a:buFont typeface="Arial" panose="020B0604020202020204" pitchFamily="34" charset="0"/>
              <a:buChar char="•"/>
              <a:tabLst/>
              <a:defRPr sz="1600">
                <a:solidFill>
                  <a:schemeClr val="tx1">
                    <a:lumMod val="50000"/>
                  </a:schemeClr>
                </a:solidFill>
              </a:defRPr>
            </a:lvl4pPr>
            <a:lvl5pPr marL="1436688" indent="-227013">
              <a:buFont typeface="Arial" panose="020B0604020202020204" pitchFamily="34" charset="0"/>
              <a:buChar char="•"/>
              <a:tabLst/>
              <a:defRPr sz="1600">
                <a:solidFill>
                  <a:schemeClr val="tx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837291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imple Slide +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199" y="0"/>
            <a:ext cx="5936343" cy="907143"/>
          </a:xfrm>
        </p:spPr>
        <p:txBody>
          <a:bodyPr/>
          <a:lstStyle/>
          <a:p>
            <a:r>
              <a:rPr lang="en-US" dirty="0"/>
              <a:t>Slide with Table</a:t>
            </a:r>
          </a:p>
        </p:txBody>
      </p:sp>
      <p:sp>
        <p:nvSpPr>
          <p:cNvPr id="4" name="Table Placeholder 3">
            <a:extLst>
              <a:ext uri="{FF2B5EF4-FFF2-40B4-BE49-F238E27FC236}">
                <a16:creationId xmlns:a16="http://schemas.microsoft.com/office/drawing/2014/main" id="{F7D1DD56-7D6D-3F4D-B27F-B17F5C3F21BC}"/>
              </a:ext>
            </a:extLst>
          </p:cNvPr>
          <p:cNvSpPr>
            <a:spLocks noGrp="1"/>
          </p:cNvSpPr>
          <p:nvPr>
            <p:ph type="tbl" sz="quarter" idx="10"/>
          </p:nvPr>
        </p:nvSpPr>
        <p:spPr>
          <a:xfrm>
            <a:off x="457200" y="1054100"/>
            <a:ext cx="7752522" cy="3378752"/>
          </a:xfrm>
          <a:prstGeom prst="rect">
            <a:avLst/>
          </a:prstGeom>
        </p:spPr>
        <p:txBody>
          <a:bodyPr/>
          <a:lstStyle/>
          <a:p>
            <a:r>
              <a:rPr lang="en-US"/>
              <a:t>Click icon to add table</a:t>
            </a:r>
          </a:p>
        </p:txBody>
      </p:sp>
    </p:spTree>
    <p:extLst>
      <p:ext uri="{BB962C8B-B14F-4D97-AF65-F5344CB8AC3E}">
        <p14:creationId xmlns:p14="http://schemas.microsoft.com/office/powerpoint/2010/main" val="3570781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Simple Slide - Text 2">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457201" y="395095"/>
            <a:ext cx="4114800" cy="2176655"/>
          </a:xfrm>
          <a:prstGeom prst="rect">
            <a:avLst/>
          </a:prstGeom>
        </p:spPr>
        <p:txBody>
          <a:bodyPr>
            <a:normAutofit/>
          </a:bodyPr>
          <a:lstStyle>
            <a:lvl1pPr marL="0" indent="0">
              <a:buNone/>
              <a:defRPr sz="2000" b="0"/>
            </a:lvl1pPr>
            <a:lvl2pPr marL="457200" indent="0">
              <a:buNone/>
              <a:defRPr/>
            </a:lvl2pPr>
          </a:lstStyle>
          <a:p>
            <a:pPr lvl="0"/>
            <a:r>
              <a:rPr lang="en-US" dirty="0"/>
              <a:t>Summary or description text about the slide, images, charts, data go here.</a:t>
            </a:r>
          </a:p>
        </p:txBody>
      </p:sp>
      <p:sp>
        <p:nvSpPr>
          <p:cNvPr id="5" name="Picture Placeholder 4">
            <a:extLst>
              <a:ext uri="{FF2B5EF4-FFF2-40B4-BE49-F238E27FC236}">
                <a16:creationId xmlns:a16="http://schemas.microsoft.com/office/drawing/2014/main" id="{610250B1-824A-CC4A-9A13-92F03EBFAA8F}"/>
              </a:ext>
            </a:extLst>
          </p:cNvPr>
          <p:cNvSpPr>
            <a:spLocks noGrp="1"/>
          </p:cNvSpPr>
          <p:nvPr>
            <p:ph type="pic" sz="quarter" idx="11" hasCustomPrompt="1"/>
          </p:nvPr>
        </p:nvSpPr>
        <p:spPr>
          <a:xfrm>
            <a:off x="457200" y="2795954"/>
            <a:ext cx="2651760" cy="1950672"/>
          </a:xfrm>
          <a:prstGeom prst="rect">
            <a:avLst/>
          </a:prstGeom>
          <a:solidFill>
            <a:schemeClr val="bg1">
              <a:lumMod val="85000"/>
            </a:schemeClr>
          </a:solidFill>
        </p:spPr>
        <p:txBody>
          <a:bodyPr>
            <a:normAutofit/>
          </a:bodyPr>
          <a:lstStyle>
            <a:lvl1pPr marL="0" indent="0">
              <a:buNone/>
              <a:defRPr sz="1600"/>
            </a:lvl1pPr>
          </a:lstStyle>
          <a:p>
            <a:r>
              <a:rPr lang="en-US" dirty="0"/>
              <a:t>Insert image here</a:t>
            </a:r>
          </a:p>
        </p:txBody>
      </p:sp>
      <p:sp>
        <p:nvSpPr>
          <p:cNvPr id="6" name="Picture Placeholder 4">
            <a:extLst>
              <a:ext uri="{FF2B5EF4-FFF2-40B4-BE49-F238E27FC236}">
                <a16:creationId xmlns:a16="http://schemas.microsoft.com/office/drawing/2014/main" id="{4F619479-75AC-A745-A352-0D743D62E3EA}"/>
              </a:ext>
            </a:extLst>
          </p:cNvPr>
          <p:cNvSpPr>
            <a:spLocks noGrp="1"/>
          </p:cNvSpPr>
          <p:nvPr>
            <p:ph type="pic" sz="quarter" idx="12" hasCustomPrompt="1"/>
          </p:nvPr>
        </p:nvSpPr>
        <p:spPr>
          <a:xfrm>
            <a:off x="3246120" y="2795954"/>
            <a:ext cx="2651760" cy="1950672"/>
          </a:xfrm>
          <a:prstGeom prst="rect">
            <a:avLst/>
          </a:prstGeom>
          <a:solidFill>
            <a:schemeClr val="bg1">
              <a:lumMod val="85000"/>
            </a:schemeClr>
          </a:solidFill>
        </p:spPr>
        <p:txBody>
          <a:bodyPr>
            <a:normAutofit/>
          </a:bodyPr>
          <a:lstStyle>
            <a:lvl1pPr marL="0" indent="0">
              <a:buNone/>
              <a:defRPr sz="1600"/>
            </a:lvl1pPr>
          </a:lstStyle>
          <a:p>
            <a:r>
              <a:rPr lang="en-US" dirty="0"/>
              <a:t>Insert image here</a:t>
            </a:r>
          </a:p>
        </p:txBody>
      </p:sp>
      <p:sp>
        <p:nvSpPr>
          <p:cNvPr id="7" name="Picture Placeholder 4">
            <a:extLst>
              <a:ext uri="{FF2B5EF4-FFF2-40B4-BE49-F238E27FC236}">
                <a16:creationId xmlns:a16="http://schemas.microsoft.com/office/drawing/2014/main" id="{FEC72F80-AAAF-2747-9B70-3072CB21FAAD}"/>
              </a:ext>
            </a:extLst>
          </p:cNvPr>
          <p:cNvSpPr>
            <a:spLocks noGrp="1"/>
          </p:cNvSpPr>
          <p:nvPr>
            <p:ph type="pic" sz="quarter" idx="13" hasCustomPrompt="1"/>
          </p:nvPr>
        </p:nvSpPr>
        <p:spPr>
          <a:xfrm>
            <a:off x="6035040" y="2795954"/>
            <a:ext cx="2651760" cy="1950672"/>
          </a:xfrm>
          <a:prstGeom prst="rect">
            <a:avLst/>
          </a:prstGeom>
          <a:solidFill>
            <a:schemeClr val="bg1">
              <a:lumMod val="85000"/>
            </a:schemeClr>
          </a:solidFill>
        </p:spPr>
        <p:txBody>
          <a:bodyPr>
            <a:normAutofit/>
          </a:bodyPr>
          <a:lstStyle>
            <a:lvl1pPr marL="0" indent="0">
              <a:buNone/>
              <a:defRPr sz="1600"/>
            </a:lvl1pPr>
          </a:lstStyle>
          <a:p>
            <a:r>
              <a:rPr lang="en-US" dirty="0"/>
              <a:t>Insert image here</a:t>
            </a:r>
          </a:p>
        </p:txBody>
      </p:sp>
      <p:sp>
        <p:nvSpPr>
          <p:cNvPr id="8" name="Chart Placeholder 6">
            <a:extLst>
              <a:ext uri="{FF2B5EF4-FFF2-40B4-BE49-F238E27FC236}">
                <a16:creationId xmlns:a16="http://schemas.microsoft.com/office/drawing/2014/main" id="{EEADAD7D-0DCA-B946-BD57-8AFA7A8BDDF7}"/>
              </a:ext>
            </a:extLst>
          </p:cNvPr>
          <p:cNvSpPr>
            <a:spLocks noGrp="1"/>
          </p:cNvSpPr>
          <p:nvPr>
            <p:ph type="chart" sz="quarter" idx="14" hasCustomPrompt="1"/>
          </p:nvPr>
        </p:nvSpPr>
        <p:spPr>
          <a:xfrm>
            <a:off x="4765432" y="395095"/>
            <a:ext cx="3921368" cy="2176655"/>
          </a:xfrm>
          <a:prstGeom prst="rect">
            <a:avLst/>
          </a:prstGeom>
          <a:solidFill>
            <a:schemeClr val="bg1">
              <a:lumMod val="95000"/>
            </a:schemeClr>
          </a:solidFill>
        </p:spPr>
        <p:txBody>
          <a:bodyPr vert="horz"/>
          <a:lstStyle>
            <a:lvl1pPr marL="0" indent="0">
              <a:buNone/>
              <a:defRPr sz="1200"/>
            </a:lvl1pPr>
          </a:lstStyle>
          <a:p>
            <a:r>
              <a:rPr lang="en-US"/>
              <a:t>Insert Chart</a:t>
            </a:r>
          </a:p>
        </p:txBody>
      </p:sp>
    </p:spTree>
    <p:extLst>
      <p:ext uri="{BB962C8B-B14F-4D97-AF65-F5344CB8AC3E}">
        <p14:creationId xmlns:p14="http://schemas.microsoft.com/office/powerpoint/2010/main" val="30454538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457200" y="2148571"/>
            <a:ext cx="8120063" cy="536572"/>
          </a:xfrm>
          <a:prstGeom prst="rect">
            <a:avLst/>
          </a:prstGeom>
        </p:spPr>
        <p:txBody>
          <a:bodyPr/>
          <a:lstStyle>
            <a:lvl1pPr marL="0" indent="0" algn="ctr">
              <a:buNone/>
              <a:defRPr baseline="0"/>
            </a:lvl1pPr>
          </a:lstStyle>
          <a:p>
            <a:pPr lvl="0"/>
            <a:r>
              <a:rPr lang="en-US"/>
              <a:t>Blank Slide for Any Content</a:t>
            </a:r>
          </a:p>
        </p:txBody>
      </p:sp>
    </p:spTree>
    <p:extLst>
      <p:ext uri="{BB962C8B-B14F-4D97-AF65-F5344CB8AC3E}">
        <p14:creationId xmlns:p14="http://schemas.microsoft.com/office/powerpoint/2010/main" val="22785705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ontent Slide - Half Photo Horiz Bottom">
    <p:spTree>
      <p:nvGrpSpPr>
        <p:cNvPr id="1" name=""/>
        <p:cNvGrpSpPr/>
        <p:nvPr/>
      </p:nvGrpSpPr>
      <p:grpSpPr>
        <a:xfrm>
          <a:off x="0" y="0"/>
          <a:ext cx="0" cy="0"/>
          <a:chOff x="0" y="0"/>
          <a:chExt cx="0" cy="0"/>
        </a:xfrm>
      </p:grpSpPr>
      <p:sp>
        <p:nvSpPr>
          <p:cNvPr id="3" name="Picture Placeholder 2"/>
          <p:cNvSpPr>
            <a:spLocks noGrp="1"/>
          </p:cNvSpPr>
          <p:nvPr>
            <p:ph type="pic" sz="quarter" idx="49" hasCustomPrompt="1"/>
          </p:nvPr>
        </p:nvSpPr>
        <p:spPr>
          <a:xfrm>
            <a:off x="0" y="2216969"/>
            <a:ext cx="9144000" cy="2682875"/>
          </a:xfrm>
          <a:prstGeom prst="rect">
            <a:avLst/>
          </a:prstGeom>
          <a:solidFill>
            <a:schemeClr val="bg1">
              <a:lumMod val="85000"/>
            </a:schemeClr>
          </a:solidFill>
        </p:spPr>
        <p:txBody>
          <a:bodyPr>
            <a:normAutofit/>
          </a:bodyPr>
          <a:lstStyle>
            <a:lvl1pPr marL="0" indent="0" algn="r">
              <a:buNone/>
              <a:defRPr sz="1600"/>
            </a:lvl1pPr>
          </a:lstStyle>
          <a:p>
            <a:r>
              <a:rPr lang="en-US" dirty="0"/>
              <a:t>Insert a large image here</a:t>
            </a:r>
          </a:p>
        </p:txBody>
      </p:sp>
      <p:sp>
        <p:nvSpPr>
          <p:cNvPr id="15" name="Text Placeholder 14"/>
          <p:cNvSpPr>
            <a:spLocks noGrp="1"/>
          </p:cNvSpPr>
          <p:nvPr>
            <p:ph type="body" sz="quarter" idx="50" hasCustomPrompt="1"/>
          </p:nvPr>
        </p:nvSpPr>
        <p:spPr>
          <a:xfrm>
            <a:off x="310460" y="765778"/>
            <a:ext cx="8376340" cy="1271744"/>
          </a:xfrm>
          <a:prstGeom prst="rect">
            <a:avLst/>
          </a:prstGeom>
        </p:spPr>
        <p:txBody>
          <a:bodyPr lIns="0" tIns="0" rIns="0" bIns="0">
            <a:no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Short Slide Summary</a:t>
            </a:r>
          </a:p>
        </p:txBody>
      </p:sp>
      <p:sp>
        <p:nvSpPr>
          <p:cNvPr id="2" name="Title 1"/>
          <p:cNvSpPr>
            <a:spLocks noGrp="1"/>
          </p:cNvSpPr>
          <p:nvPr>
            <p:ph type="title" hasCustomPrompt="1"/>
          </p:nvPr>
        </p:nvSpPr>
        <p:spPr>
          <a:xfrm>
            <a:off x="310460" y="138727"/>
            <a:ext cx="4936982" cy="497572"/>
          </a:xfrm>
        </p:spPr>
        <p:txBody>
          <a:bodyPr lIns="0" tIns="91440" bIns="45720">
            <a:spAutoFit/>
          </a:bodyPr>
          <a:lstStyle>
            <a:lvl1pPr algn="l">
              <a:defRPr/>
            </a:lvl1pPr>
          </a:lstStyle>
          <a:p>
            <a:pPr lvl="0"/>
            <a:r>
              <a:rPr lang="en-US" dirty="0"/>
              <a:t>Title: Content Slide</a:t>
            </a:r>
          </a:p>
        </p:txBody>
      </p:sp>
    </p:spTree>
    <p:extLst>
      <p:ext uri="{BB962C8B-B14F-4D97-AF65-F5344CB8AC3E}">
        <p14:creationId xmlns:p14="http://schemas.microsoft.com/office/powerpoint/2010/main" val="2377615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 Full Photo">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2488A81-9176-0C46-9B44-1EC9FBEFB66A}"/>
              </a:ext>
            </a:extLst>
          </p:cNvPr>
          <p:cNvPicPr>
            <a:picLocks noChangeAspect="1"/>
          </p:cNvPicPr>
          <p:nvPr userDrawn="1"/>
        </p:nvPicPr>
        <p:blipFill rotWithShape="1">
          <a:blip r:embed="rId2">
            <a:alphaModFix/>
          </a:blip>
          <a:srcRect l="4375" t="3969" r="14222" b="68486"/>
          <a:stretch/>
        </p:blipFill>
        <p:spPr>
          <a:xfrm>
            <a:off x="0" y="3523043"/>
            <a:ext cx="9144000" cy="1620457"/>
          </a:xfrm>
          <a:prstGeom prst="rect">
            <a:avLst/>
          </a:prstGeom>
        </p:spPr>
      </p:pic>
      <p:pic>
        <p:nvPicPr>
          <p:cNvPr id="4" name="Graphic 3">
            <a:extLst>
              <a:ext uri="{FF2B5EF4-FFF2-40B4-BE49-F238E27FC236}">
                <a16:creationId xmlns:a16="http://schemas.microsoft.com/office/drawing/2014/main" id="{E37FDF76-E41C-834C-852F-B4F6339AEFDF}"/>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853" r="1842" b="21448"/>
          <a:stretch/>
        </p:blipFill>
        <p:spPr>
          <a:xfrm rot="10800000">
            <a:off x="0" y="3429815"/>
            <a:ext cx="9146199" cy="1599181"/>
          </a:xfrm>
          <a:prstGeom prst="rect">
            <a:avLst/>
          </a:prstGeom>
        </p:spPr>
      </p:pic>
      <p:sp>
        <p:nvSpPr>
          <p:cNvPr id="16" name="Text Placeholder 7">
            <a:extLst>
              <a:ext uri="{FF2B5EF4-FFF2-40B4-BE49-F238E27FC236}">
                <a16:creationId xmlns:a16="http://schemas.microsoft.com/office/drawing/2014/main" id="{39A3FA61-48E7-AC4A-B7D6-ACCCDB556B19}"/>
              </a:ext>
            </a:extLst>
          </p:cNvPr>
          <p:cNvSpPr>
            <a:spLocks noGrp="1"/>
          </p:cNvSpPr>
          <p:nvPr>
            <p:ph type="body" sz="quarter" idx="10" hasCustomPrompt="1"/>
          </p:nvPr>
        </p:nvSpPr>
        <p:spPr>
          <a:xfrm>
            <a:off x="513644" y="914094"/>
            <a:ext cx="6081709" cy="1383457"/>
          </a:xfrm>
          <a:prstGeom prst="rect">
            <a:avLst/>
          </a:prstGeom>
        </p:spPr>
        <p:txBody>
          <a:bodyPr anchor="b" anchorCtr="0">
            <a:noAutofit/>
          </a:bodyPr>
          <a:lstStyle>
            <a:lvl1pPr marL="0" indent="0">
              <a:buNone/>
              <a:defRPr sz="3000">
                <a:solidFill>
                  <a:srgbClr val="05344F"/>
                </a:solidFill>
                <a:latin typeface="+mj-lt"/>
              </a:defRPr>
            </a:lvl1pPr>
          </a:lstStyle>
          <a:p>
            <a:pPr lvl="0"/>
            <a:r>
              <a:rPr lang="en-US" dirty="0"/>
              <a:t>Team Name</a:t>
            </a:r>
          </a:p>
        </p:txBody>
      </p:sp>
      <p:sp>
        <p:nvSpPr>
          <p:cNvPr id="3" name="Text Placeholder 2">
            <a:extLst>
              <a:ext uri="{FF2B5EF4-FFF2-40B4-BE49-F238E27FC236}">
                <a16:creationId xmlns:a16="http://schemas.microsoft.com/office/drawing/2014/main" id="{BFDF4044-0A4C-2549-B652-8B80AD99EB76}"/>
              </a:ext>
            </a:extLst>
          </p:cNvPr>
          <p:cNvSpPr>
            <a:spLocks noGrp="1"/>
          </p:cNvSpPr>
          <p:nvPr>
            <p:ph type="body" sz="quarter" idx="12" hasCustomPrompt="1"/>
          </p:nvPr>
        </p:nvSpPr>
        <p:spPr>
          <a:xfrm>
            <a:off x="513644" y="2555892"/>
            <a:ext cx="5354780" cy="862879"/>
          </a:xfrm>
          <a:prstGeom prst="rect">
            <a:avLst/>
          </a:prstGeom>
        </p:spPr>
        <p:txBody>
          <a:bodyPr>
            <a:normAutofit/>
          </a:bodyPr>
          <a:lstStyle>
            <a:lvl1pPr marL="0" indent="0">
              <a:spcBef>
                <a:spcPts val="0"/>
              </a:spcBef>
              <a:buNone/>
              <a:defRPr sz="1100">
                <a:solidFill>
                  <a:schemeClr val="tx1">
                    <a:lumMod val="50000"/>
                  </a:schemeClr>
                </a:solidFill>
              </a:defRPr>
            </a:lvl1pPr>
          </a:lstStyle>
          <a:p>
            <a:pPr lvl="0"/>
            <a:r>
              <a:rPr lang="en-US" dirty="0"/>
              <a:t>Name</a:t>
            </a:r>
            <a:br>
              <a:rPr lang="en-US" dirty="0"/>
            </a:br>
            <a:r>
              <a:rPr lang="en-US" dirty="0"/>
              <a:t>Organization</a:t>
            </a:r>
            <a:br>
              <a:rPr lang="en-US" dirty="0"/>
            </a:br>
            <a:r>
              <a:rPr lang="en-US" dirty="0"/>
              <a:t>Location</a:t>
            </a:r>
            <a:br>
              <a:rPr lang="en-US" dirty="0"/>
            </a:br>
            <a:r>
              <a:rPr lang="en-US" dirty="0"/>
              <a:t>Date</a:t>
            </a:r>
          </a:p>
        </p:txBody>
      </p:sp>
      <p:pic>
        <p:nvPicPr>
          <p:cNvPr id="21" name="Graphic 20">
            <a:extLst>
              <a:ext uri="{FF2B5EF4-FFF2-40B4-BE49-F238E27FC236}">
                <a16:creationId xmlns:a16="http://schemas.microsoft.com/office/drawing/2014/main" id="{6445E869-CE34-2F4D-B8E4-5F3DA2D282B8}"/>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7514863" y="2001952"/>
            <a:ext cx="1417103" cy="819697"/>
          </a:xfrm>
          <a:prstGeom prst="rect">
            <a:avLst/>
          </a:prstGeom>
        </p:spPr>
      </p:pic>
      <p:cxnSp>
        <p:nvCxnSpPr>
          <p:cNvPr id="12" name="Straight Connector 11">
            <a:extLst>
              <a:ext uri="{FF2B5EF4-FFF2-40B4-BE49-F238E27FC236}">
                <a16:creationId xmlns:a16="http://schemas.microsoft.com/office/drawing/2014/main" id="{0CE569FB-21BA-E149-918C-1096177D0950}"/>
              </a:ext>
            </a:extLst>
          </p:cNvPr>
          <p:cNvCxnSpPr>
            <a:cxnSpLocks/>
          </p:cNvCxnSpPr>
          <p:nvPr userDrawn="1"/>
        </p:nvCxnSpPr>
        <p:spPr>
          <a:xfrm flipV="1">
            <a:off x="612843" y="2411801"/>
            <a:ext cx="6702357" cy="1"/>
          </a:xfrm>
          <a:prstGeom prst="line">
            <a:avLst/>
          </a:prstGeom>
          <a:ln w="25400" cmpd="dbl">
            <a:solidFill>
              <a:srgbClr val="F9D637"/>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697074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Slide - Vertical Left">
    <p:spTree>
      <p:nvGrpSpPr>
        <p:cNvPr id="1" name=""/>
        <p:cNvGrpSpPr/>
        <p:nvPr/>
      </p:nvGrpSpPr>
      <p:grpSpPr>
        <a:xfrm>
          <a:off x="0" y="0"/>
          <a:ext cx="0" cy="0"/>
          <a:chOff x="0" y="0"/>
          <a:chExt cx="0" cy="0"/>
        </a:xfrm>
      </p:grpSpPr>
      <p:sp>
        <p:nvSpPr>
          <p:cNvPr id="3" name="Picture Placeholder 2"/>
          <p:cNvSpPr>
            <a:spLocks noGrp="1"/>
          </p:cNvSpPr>
          <p:nvPr>
            <p:ph type="pic" sz="quarter" idx="49" hasCustomPrompt="1"/>
          </p:nvPr>
        </p:nvSpPr>
        <p:spPr>
          <a:xfrm>
            <a:off x="0" y="0"/>
            <a:ext cx="4204252" cy="4909930"/>
          </a:xfrm>
          <a:prstGeom prst="rect">
            <a:avLst/>
          </a:prstGeom>
          <a:solidFill>
            <a:schemeClr val="bg1">
              <a:lumMod val="85000"/>
            </a:schemeClr>
          </a:solidFill>
        </p:spPr>
        <p:txBody>
          <a:bodyPr>
            <a:normAutofit/>
          </a:bodyPr>
          <a:lstStyle>
            <a:lvl1pPr marL="0" indent="0" algn="r">
              <a:buNone/>
              <a:defRPr sz="1600"/>
            </a:lvl1pPr>
          </a:lstStyle>
          <a:p>
            <a:r>
              <a:rPr lang="en-US" dirty="0"/>
              <a:t>Insert a large image here</a:t>
            </a:r>
          </a:p>
        </p:txBody>
      </p:sp>
      <p:sp>
        <p:nvSpPr>
          <p:cNvPr id="15" name="Text Placeholder 14"/>
          <p:cNvSpPr>
            <a:spLocks noGrp="1"/>
          </p:cNvSpPr>
          <p:nvPr>
            <p:ph type="body" sz="quarter" idx="50" hasCustomPrompt="1"/>
          </p:nvPr>
        </p:nvSpPr>
        <p:spPr>
          <a:xfrm>
            <a:off x="4462669" y="1054012"/>
            <a:ext cx="4383157" cy="3587562"/>
          </a:xfrm>
          <a:prstGeom prst="rect">
            <a:avLst/>
          </a:prstGeom>
        </p:spPr>
        <p:txBody>
          <a:bodyPr lIns="0" tIns="0" rIns="0" bIns="0">
            <a:no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Short Slide Summary</a:t>
            </a:r>
          </a:p>
        </p:txBody>
      </p:sp>
      <p:sp>
        <p:nvSpPr>
          <p:cNvPr id="2" name="Title 1"/>
          <p:cNvSpPr>
            <a:spLocks noGrp="1"/>
          </p:cNvSpPr>
          <p:nvPr>
            <p:ph type="title" hasCustomPrompt="1"/>
          </p:nvPr>
        </p:nvSpPr>
        <p:spPr>
          <a:xfrm>
            <a:off x="4462669" y="426961"/>
            <a:ext cx="4383157" cy="497378"/>
          </a:xfrm>
        </p:spPr>
        <p:txBody>
          <a:bodyPr wrap="square" lIns="0" tIns="91440" bIns="45720">
            <a:spAutoFit/>
          </a:bodyPr>
          <a:lstStyle>
            <a:lvl1pPr algn="l">
              <a:defRPr/>
            </a:lvl1pPr>
          </a:lstStyle>
          <a:p>
            <a:pPr lvl="0"/>
            <a:r>
              <a:rPr lang="en-US" dirty="0"/>
              <a:t>Title: Content Slide</a:t>
            </a:r>
          </a:p>
        </p:txBody>
      </p:sp>
    </p:spTree>
    <p:extLst>
      <p:ext uri="{BB962C8B-B14F-4D97-AF65-F5344CB8AC3E}">
        <p14:creationId xmlns:p14="http://schemas.microsoft.com/office/powerpoint/2010/main" val="27484943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ontent Slide - Vertical Right">
    <p:spTree>
      <p:nvGrpSpPr>
        <p:cNvPr id="1" name=""/>
        <p:cNvGrpSpPr/>
        <p:nvPr/>
      </p:nvGrpSpPr>
      <p:grpSpPr>
        <a:xfrm>
          <a:off x="0" y="0"/>
          <a:ext cx="0" cy="0"/>
          <a:chOff x="0" y="0"/>
          <a:chExt cx="0" cy="0"/>
        </a:xfrm>
      </p:grpSpPr>
      <p:sp>
        <p:nvSpPr>
          <p:cNvPr id="3" name="Picture Placeholder 2"/>
          <p:cNvSpPr>
            <a:spLocks noGrp="1"/>
          </p:cNvSpPr>
          <p:nvPr>
            <p:ph type="pic" sz="quarter" idx="49" hasCustomPrompt="1"/>
          </p:nvPr>
        </p:nvSpPr>
        <p:spPr>
          <a:xfrm>
            <a:off x="4939748" y="0"/>
            <a:ext cx="4204252" cy="4909930"/>
          </a:xfrm>
          <a:prstGeom prst="rect">
            <a:avLst/>
          </a:prstGeom>
          <a:solidFill>
            <a:schemeClr val="bg1">
              <a:lumMod val="85000"/>
            </a:schemeClr>
          </a:solidFill>
        </p:spPr>
        <p:txBody>
          <a:bodyPr>
            <a:normAutofit/>
          </a:bodyPr>
          <a:lstStyle>
            <a:lvl1pPr marL="0" indent="0" algn="r">
              <a:buNone/>
              <a:defRPr sz="1600"/>
            </a:lvl1pPr>
          </a:lstStyle>
          <a:p>
            <a:r>
              <a:rPr lang="en-US" dirty="0"/>
              <a:t>Insert a large image here</a:t>
            </a:r>
          </a:p>
        </p:txBody>
      </p:sp>
      <p:sp>
        <p:nvSpPr>
          <p:cNvPr id="15" name="Text Placeholder 14"/>
          <p:cNvSpPr>
            <a:spLocks noGrp="1"/>
          </p:cNvSpPr>
          <p:nvPr>
            <p:ph type="body" sz="quarter" idx="50" hasCustomPrompt="1"/>
          </p:nvPr>
        </p:nvSpPr>
        <p:spPr>
          <a:xfrm>
            <a:off x="367748" y="1054012"/>
            <a:ext cx="4283766" cy="3587562"/>
          </a:xfrm>
          <a:prstGeom prst="rect">
            <a:avLst/>
          </a:prstGeom>
        </p:spPr>
        <p:txBody>
          <a:bodyPr lIns="0" tIns="0" rIns="0" bIns="0">
            <a:no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Short Slide Summary</a:t>
            </a:r>
          </a:p>
        </p:txBody>
      </p:sp>
      <p:sp>
        <p:nvSpPr>
          <p:cNvPr id="2" name="Title 1"/>
          <p:cNvSpPr>
            <a:spLocks noGrp="1"/>
          </p:cNvSpPr>
          <p:nvPr>
            <p:ph type="title" hasCustomPrompt="1"/>
          </p:nvPr>
        </p:nvSpPr>
        <p:spPr>
          <a:xfrm>
            <a:off x="347870" y="426961"/>
            <a:ext cx="4303644" cy="497378"/>
          </a:xfrm>
        </p:spPr>
        <p:txBody>
          <a:bodyPr wrap="square" lIns="0" tIns="91440" bIns="45720">
            <a:spAutoFit/>
          </a:bodyPr>
          <a:lstStyle>
            <a:lvl1pPr algn="l">
              <a:defRPr/>
            </a:lvl1pPr>
          </a:lstStyle>
          <a:p>
            <a:pPr lvl="0"/>
            <a:r>
              <a:rPr lang="en-US" dirty="0"/>
              <a:t>Title: Content Slide</a:t>
            </a:r>
          </a:p>
        </p:txBody>
      </p:sp>
    </p:spTree>
    <p:extLst>
      <p:ext uri="{BB962C8B-B14F-4D97-AF65-F5344CB8AC3E}">
        <p14:creationId xmlns:p14="http://schemas.microsoft.com/office/powerpoint/2010/main" val="5616290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ransition Slide - Whit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F1EABC7-8D0B-084D-B8EA-D14AD96DCBB3}"/>
              </a:ext>
            </a:extLst>
          </p:cNvPr>
          <p:cNvPicPr>
            <a:picLocks noChangeAspect="1"/>
          </p:cNvPicPr>
          <p:nvPr userDrawn="1"/>
        </p:nvPicPr>
        <p:blipFill rotWithShape="1">
          <a:blip r:embed="rId2">
            <a:alphaModFix amt="85000"/>
          </a:blip>
          <a:srcRect l="1327" t="9140" r="29331" b="19579"/>
          <a:stretch/>
        </p:blipFill>
        <p:spPr>
          <a:xfrm rot="10800000">
            <a:off x="0" y="0"/>
            <a:ext cx="9144000" cy="4922828"/>
          </a:xfrm>
          <a:prstGeom prst="rect">
            <a:avLst/>
          </a:prstGeom>
        </p:spPr>
      </p:pic>
      <p:sp>
        <p:nvSpPr>
          <p:cNvPr id="3" name="Text Placeholder 7"/>
          <p:cNvSpPr>
            <a:spLocks noGrp="1"/>
          </p:cNvSpPr>
          <p:nvPr>
            <p:ph type="body" sz="quarter" idx="10" hasCustomPrompt="1"/>
          </p:nvPr>
        </p:nvSpPr>
        <p:spPr>
          <a:xfrm>
            <a:off x="467454" y="992041"/>
            <a:ext cx="5874980" cy="1348326"/>
          </a:xfrm>
          <a:prstGeom prst="rect">
            <a:avLst/>
          </a:prstGeom>
        </p:spPr>
        <p:txBody>
          <a:bodyPr anchor="b" anchorCtr="0">
            <a:noAutofit/>
          </a:bodyPr>
          <a:lstStyle>
            <a:lvl1pPr marL="0" indent="0">
              <a:buNone/>
              <a:defRPr sz="3000">
                <a:solidFill>
                  <a:schemeClr val="accent1"/>
                </a:solidFill>
                <a:latin typeface="+mj-lt"/>
              </a:defRPr>
            </a:lvl1pPr>
          </a:lstStyle>
          <a:p>
            <a:pPr lvl="0"/>
            <a:r>
              <a:rPr lang="en-US" dirty="0"/>
              <a:t>Transition Slide Title</a:t>
            </a:r>
          </a:p>
        </p:txBody>
      </p:sp>
      <p:sp>
        <p:nvSpPr>
          <p:cNvPr id="5" name="Text Placeholder 14"/>
          <p:cNvSpPr>
            <a:spLocks noGrp="1"/>
          </p:cNvSpPr>
          <p:nvPr>
            <p:ph type="body" sz="quarter" idx="11" hasCustomPrompt="1"/>
          </p:nvPr>
        </p:nvSpPr>
        <p:spPr>
          <a:xfrm>
            <a:off x="467455" y="2571750"/>
            <a:ext cx="3952712" cy="1101551"/>
          </a:xfrm>
          <a:prstGeom prst="rect">
            <a:avLst/>
          </a:prstGeom>
        </p:spPr>
        <p:txBody>
          <a:bodyPr>
            <a:noAutofit/>
          </a:bodyPr>
          <a:lstStyle>
            <a:lvl1pPr marL="0" indent="0">
              <a:spcBef>
                <a:spcPts val="400"/>
              </a:spcBef>
              <a:buNone/>
              <a:defRPr sz="180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 or additional text</a:t>
            </a:r>
          </a:p>
        </p:txBody>
      </p:sp>
      <p:sp>
        <p:nvSpPr>
          <p:cNvPr id="10" name="TextBox 9">
            <a:extLst>
              <a:ext uri="{FF2B5EF4-FFF2-40B4-BE49-F238E27FC236}">
                <a16:creationId xmlns:a16="http://schemas.microsoft.com/office/drawing/2014/main" id="{4144ECDD-AAF7-CF49-BD14-DBD71098E9EF}"/>
              </a:ext>
            </a:extLst>
          </p:cNvPr>
          <p:cNvSpPr txBox="1"/>
          <p:nvPr userDrawn="1"/>
        </p:nvSpPr>
        <p:spPr>
          <a:xfrm>
            <a:off x="75788" y="4922828"/>
            <a:ext cx="4841652" cy="230832"/>
          </a:xfrm>
          <a:prstGeom prst="rect">
            <a:avLst/>
          </a:prstGeom>
          <a:noFill/>
        </p:spPr>
        <p:txBody>
          <a:bodyPr wrap="square" rtlCol="0">
            <a:spAutoFit/>
          </a:bodyPr>
          <a:lstStyle/>
          <a:p>
            <a:r>
              <a:rPr lang="en-US" sz="900" spc="50" baseline="0" dirty="0"/>
              <a:t>SOLAR ENERGY INNOVATION NETWORK  |  U.S. DEPARTMENT OF ENERGY</a:t>
            </a:r>
          </a:p>
        </p:txBody>
      </p:sp>
      <p:cxnSp>
        <p:nvCxnSpPr>
          <p:cNvPr id="13" name="Straight Connector 12">
            <a:extLst>
              <a:ext uri="{FF2B5EF4-FFF2-40B4-BE49-F238E27FC236}">
                <a16:creationId xmlns:a16="http://schemas.microsoft.com/office/drawing/2014/main" id="{F7AA993F-7AE1-5343-AA62-E8B005757E6D}"/>
              </a:ext>
            </a:extLst>
          </p:cNvPr>
          <p:cNvCxnSpPr>
            <a:cxnSpLocks/>
          </p:cNvCxnSpPr>
          <p:nvPr userDrawn="1"/>
        </p:nvCxnSpPr>
        <p:spPr>
          <a:xfrm flipV="1">
            <a:off x="612843" y="2411801"/>
            <a:ext cx="6702357" cy="1"/>
          </a:xfrm>
          <a:prstGeom prst="line">
            <a:avLst/>
          </a:prstGeom>
          <a:ln w="41275" cmpd="dbl">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4" name="Graphic 13">
            <a:extLst>
              <a:ext uri="{FF2B5EF4-FFF2-40B4-BE49-F238E27FC236}">
                <a16:creationId xmlns:a16="http://schemas.microsoft.com/office/drawing/2014/main" id="{7D77FEF5-76A3-8348-99FD-98B66A63FDA0}"/>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7596268" y="2045190"/>
            <a:ext cx="1267604" cy="733222"/>
          </a:xfrm>
          <a:prstGeom prst="rect">
            <a:avLst/>
          </a:prstGeom>
        </p:spPr>
      </p:pic>
    </p:spTree>
    <p:extLst>
      <p:ext uri="{BB962C8B-B14F-4D97-AF65-F5344CB8AC3E}">
        <p14:creationId xmlns:p14="http://schemas.microsoft.com/office/powerpoint/2010/main" val="28112299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ransition Slide - Blu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D44BCFC-0933-E440-88EA-148CB8024DD2}"/>
              </a:ext>
            </a:extLst>
          </p:cNvPr>
          <p:cNvPicPr>
            <a:picLocks noChangeAspect="1"/>
          </p:cNvPicPr>
          <p:nvPr userDrawn="1"/>
        </p:nvPicPr>
        <p:blipFill rotWithShape="1">
          <a:blip r:embed="rId2"/>
          <a:srcRect l="181" r="181" b="4681"/>
          <a:stretch/>
        </p:blipFill>
        <p:spPr>
          <a:xfrm>
            <a:off x="0" y="0"/>
            <a:ext cx="9144000" cy="4902740"/>
          </a:xfrm>
          <a:prstGeom prst="rect">
            <a:avLst/>
          </a:prstGeom>
        </p:spPr>
      </p:pic>
      <p:sp>
        <p:nvSpPr>
          <p:cNvPr id="3" name="Text Placeholder 7"/>
          <p:cNvSpPr>
            <a:spLocks noGrp="1"/>
          </p:cNvSpPr>
          <p:nvPr>
            <p:ph type="body" sz="quarter" idx="10" hasCustomPrompt="1"/>
          </p:nvPr>
        </p:nvSpPr>
        <p:spPr>
          <a:xfrm>
            <a:off x="467454" y="1252017"/>
            <a:ext cx="3952146" cy="1348326"/>
          </a:xfrm>
          <a:prstGeom prst="rect">
            <a:avLst/>
          </a:prstGeom>
        </p:spPr>
        <p:txBody>
          <a:bodyPr anchor="b" anchorCtr="0">
            <a:noAutofit/>
          </a:bodyPr>
          <a:lstStyle>
            <a:lvl1pPr marL="0" indent="0">
              <a:buNone/>
              <a:defRPr sz="3000">
                <a:solidFill>
                  <a:srgbClr val="FFFFFF"/>
                </a:solidFill>
              </a:defRPr>
            </a:lvl1pPr>
          </a:lstStyle>
          <a:p>
            <a:pPr lvl="0"/>
            <a:r>
              <a:rPr lang="en-US"/>
              <a:t>Transition Slide Title</a:t>
            </a:r>
          </a:p>
        </p:txBody>
      </p:sp>
      <p:sp>
        <p:nvSpPr>
          <p:cNvPr id="5" name="Text Placeholder 14"/>
          <p:cNvSpPr>
            <a:spLocks noGrp="1"/>
          </p:cNvSpPr>
          <p:nvPr>
            <p:ph type="body" sz="quarter" idx="11" hasCustomPrompt="1"/>
          </p:nvPr>
        </p:nvSpPr>
        <p:spPr>
          <a:xfrm>
            <a:off x="467455" y="2961483"/>
            <a:ext cx="3952712" cy="1101551"/>
          </a:xfrm>
          <a:prstGeom prst="rect">
            <a:avLst/>
          </a:prstGeom>
        </p:spPr>
        <p:txBody>
          <a:bodyPr>
            <a:noAutofit/>
          </a:bodyPr>
          <a:lstStyle>
            <a:lvl1pPr marL="0" indent="0">
              <a:spcBef>
                <a:spcPts val="400"/>
              </a:spcBef>
              <a:buNone/>
              <a:defRPr sz="1800" baseline="0">
                <a:solidFill>
                  <a:srgbClr val="FFFFFF"/>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 or additional text</a:t>
            </a:r>
          </a:p>
        </p:txBody>
      </p:sp>
      <p:cxnSp>
        <p:nvCxnSpPr>
          <p:cNvPr id="9" name="Straight Connector 8">
            <a:extLst>
              <a:ext uri="{FF2B5EF4-FFF2-40B4-BE49-F238E27FC236}">
                <a16:creationId xmlns:a16="http://schemas.microsoft.com/office/drawing/2014/main" id="{759E0119-BBA6-434F-8073-F5E4900470B2}"/>
              </a:ext>
            </a:extLst>
          </p:cNvPr>
          <p:cNvCxnSpPr>
            <a:cxnSpLocks/>
          </p:cNvCxnSpPr>
          <p:nvPr userDrawn="1"/>
        </p:nvCxnSpPr>
        <p:spPr>
          <a:xfrm flipV="1">
            <a:off x="544749" y="2761455"/>
            <a:ext cx="6702357" cy="1"/>
          </a:xfrm>
          <a:prstGeom prst="line">
            <a:avLst/>
          </a:prstGeom>
          <a:ln w="31750" cmpd="dbl">
            <a:solidFill>
              <a:srgbClr val="F9D637">
                <a:alpha val="54000"/>
              </a:srgbClr>
            </a:solidFill>
          </a:ln>
          <a:effectLst/>
        </p:spPr>
        <p:style>
          <a:lnRef idx="2">
            <a:schemeClr val="accent1"/>
          </a:lnRef>
          <a:fillRef idx="0">
            <a:schemeClr val="accent1"/>
          </a:fillRef>
          <a:effectRef idx="1">
            <a:schemeClr val="accent1"/>
          </a:effectRef>
          <a:fontRef idx="minor">
            <a:schemeClr val="tx1"/>
          </a:fontRef>
        </p:style>
      </p:cxnSp>
      <p:pic>
        <p:nvPicPr>
          <p:cNvPr id="10" name="Graphic 9">
            <a:extLst>
              <a:ext uri="{FF2B5EF4-FFF2-40B4-BE49-F238E27FC236}">
                <a16:creationId xmlns:a16="http://schemas.microsoft.com/office/drawing/2014/main" id="{6D61BE98-2B60-4D47-B133-38DA324D9F83}"/>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7560292" y="2315808"/>
            <a:ext cx="1116253" cy="645675"/>
          </a:xfrm>
          <a:prstGeom prst="rect">
            <a:avLst/>
          </a:prstGeom>
        </p:spPr>
      </p:pic>
    </p:spTree>
    <p:extLst>
      <p:ext uri="{BB962C8B-B14F-4D97-AF65-F5344CB8AC3E}">
        <p14:creationId xmlns:p14="http://schemas.microsoft.com/office/powerpoint/2010/main" val="194112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hoto Slide - Multip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78689" y="578461"/>
            <a:ext cx="5273040" cy="812800"/>
          </a:xfrm>
        </p:spPr>
        <p:txBody>
          <a:bodyPr/>
          <a:lstStyle>
            <a:lvl1pPr algn="ctr">
              <a:defRPr/>
            </a:lvl1pPr>
          </a:lstStyle>
          <a:p>
            <a:r>
              <a:rPr lang="en-US" dirty="0"/>
              <a:t>Gallery Slide</a:t>
            </a:r>
          </a:p>
        </p:txBody>
      </p:sp>
      <p:sp>
        <p:nvSpPr>
          <p:cNvPr id="3" name="Picture Placeholder 2"/>
          <p:cNvSpPr>
            <a:spLocks noGrp="1"/>
          </p:cNvSpPr>
          <p:nvPr>
            <p:ph type="pic" sz="quarter" idx="21" hasCustomPrompt="1"/>
          </p:nvPr>
        </p:nvSpPr>
        <p:spPr>
          <a:xfrm>
            <a:off x="0" y="1542081"/>
            <a:ext cx="2980477" cy="1759057"/>
          </a:xfrm>
          <a:prstGeom prst="rect">
            <a:avLst/>
          </a:prstGeom>
          <a:solidFill>
            <a:schemeClr val="bg1">
              <a:lumMod val="85000"/>
            </a:schemeClr>
          </a:solidFill>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200"/>
            </a:lvl1pPr>
          </a:lstStyle>
          <a:p>
            <a:r>
              <a:rPr lang="en-US" dirty="0"/>
              <a:t>Insert Photo</a:t>
            </a:r>
          </a:p>
        </p:txBody>
      </p:sp>
      <p:sp>
        <p:nvSpPr>
          <p:cNvPr id="4" name="Text Placeholder 27"/>
          <p:cNvSpPr>
            <a:spLocks noGrp="1"/>
          </p:cNvSpPr>
          <p:nvPr>
            <p:ph type="body" sz="quarter" idx="20" hasCustomPrompt="1"/>
          </p:nvPr>
        </p:nvSpPr>
        <p:spPr>
          <a:xfrm>
            <a:off x="2117585" y="3602778"/>
            <a:ext cx="4595248" cy="899480"/>
          </a:xfrm>
          <a:prstGeom prst="rect">
            <a:avLst/>
          </a:prstGeom>
        </p:spPr>
        <p:txBody>
          <a:bodyPr vert="horz" lIns="0" tIns="0" rIns="0" bIns="0" anchor="t" anchorCtr="0">
            <a:normAutofit/>
          </a:bodyPr>
          <a:lstStyle>
            <a:lvl1pPr marL="0" indent="0" algn="ctr">
              <a:spcBef>
                <a:spcPts val="1000"/>
              </a:spcBef>
              <a:buFont typeface="Arial"/>
              <a:buNone/>
              <a:defRPr sz="1200" baseline="0"/>
            </a:lvl1pPr>
          </a:lstStyle>
          <a:p>
            <a:pPr lvl="0"/>
            <a:r>
              <a:rPr lang="en-US" dirty="0"/>
              <a:t>Description of the photo/image</a:t>
            </a:r>
          </a:p>
        </p:txBody>
      </p:sp>
      <p:sp>
        <p:nvSpPr>
          <p:cNvPr id="8" name="Picture Placeholder 2">
            <a:extLst>
              <a:ext uri="{FF2B5EF4-FFF2-40B4-BE49-F238E27FC236}">
                <a16:creationId xmlns:a16="http://schemas.microsoft.com/office/drawing/2014/main" id="{F5AFEA37-759F-9140-924F-F7BFAF7B64E3}"/>
              </a:ext>
            </a:extLst>
          </p:cNvPr>
          <p:cNvSpPr>
            <a:spLocks noGrp="1"/>
          </p:cNvSpPr>
          <p:nvPr>
            <p:ph type="pic" sz="quarter" idx="22" hasCustomPrompt="1"/>
          </p:nvPr>
        </p:nvSpPr>
        <p:spPr>
          <a:xfrm>
            <a:off x="3090037" y="1542081"/>
            <a:ext cx="2980477" cy="1759057"/>
          </a:xfrm>
          <a:prstGeom prst="rect">
            <a:avLst/>
          </a:prstGeom>
          <a:solidFill>
            <a:schemeClr val="bg1">
              <a:lumMod val="85000"/>
            </a:schemeClr>
          </a:solidFill>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200"/>
            </a:lvl1pPr>
          </a:lstStyle>
          <a:p>
            <a:r>
              <a:rPr lang="en-US" dirty="0"/>
              <a:t>Insert Photo</a:t>
            </a:r>
          </a:p>
        </p:txBody>
      </p:sp>
      <p:sp>
        <p:nvSpPr>
          <p:cNvPr id="9" name="Picture Placeholder 2">
            <a:extLst>
              <a:ext uri="{FF2B5EF4-FFF2-40B4-BE49-F238E27FC236}">
                <a16:creationId xmlns:a16="http://schemas.microsoft.com/office/drawing/2014/main" id="{2E70A10D-D336-B045-B026-586B97B4B6B9}"/>
              </a:ext>
            </a:extLst>
          </p:cNvPr>
          <p:cNvSpPr>
            <a:spLocks noGrp="1"/>
          </p:cNvSpPr>
          <p:nvPr>
            <p:ph type="pic" sz="quarter" idx="23" hasCustomPrompt="1"/>
          </p:nvPr>
        </p:nvSpPr>
        <p:spPr>
          <a:xfrm>
            <a:off x="6180074" y="1542081"/>
            <a:ext cx="2980477" cy="1759057"/>
          </a:xfrm>
          <a:prstGeom prst="rect">
            <a:avLst/>
          </a:prstGeom>
          <a:solidFill>
            <a:schemeClr val="bg1">
              <a:lumMod val="85000"/>
            </a:schemeClr>
          </a:solidFill>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200"/>
            </a:lvl1pPr>
          </a:lstStyle>
          <a:p>
            <a:r>
              <a:rPr lang="en-US" dirty="0"/>
              <a:t>Insert Photo</a:t>
            </a:r>
          </a:p>
        </p:txBody>
      </p:sp>
    </p:spTree>
    <p:extLst>
      <p:ext uri="{BB962C8B-B14F-4D97-AF65-F5344CB8AC3E}">
        <p14:creationId xmlns:p14="http://schemas.microsoft.com/office/powerpoint/2010/main" val="6345954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End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990B7BD-3588-8E4B-8320-BF94FE995FD5}"/>
              </a:ext>
            </a:extLst>
          </p:cNvPr>
          <p:cNvPicPr>
            <a:picLocks noChangeAspect="1"/>
          </p:cNvPicPr>
          <p:nvPr userDrawn="1"/>
        </p:nvPicPr>
        <p:blipFill>
          <a:blip r:embed="rId2"/>
          <a:srcRect l="181" r="181"/>
          <a:stretch/>
        </p:blipFill>
        <p:spPr>
          <a:xfrm>
            <a:off x="0" y="0"/>
            <a:ext cx="9144000" cy="5143500"/>
          </a:xfrm>
          <a:prstGeom prst="rect">
            <a:avLst/>
          </a:prstGeom>
        </p:spPr>
      </p:pic>
      <p:pic>
        <p:nvPicPr>
          <p:cNvPr id="11" name="Graphic 10">
            <a:extLst>
              <a:ext uri="{FF2B5EF4-FFF2-40B4-BE49-F238E27FC236}">
                <a16:creationId xmlns:a16="http://schemas.microsoft.com/office/drawing/2014/main" id="{A0F86EEF-6E00-3A40-B9AB-FF6EF48AAF2D}"/>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t="-6338" b="25610"/>
          <a:stretch/>
        </p:blipFill>
        <p:spPr>
          <a:xfrm>
            <a:off x="0" y="3551566"/>
            <a:ext cx="9146199" cy="1599181"/>
          </a:xfrm>
          <a:prstGeom prst="rect">
            <a:avLst/>
          </a:prstGeom>
        </p:spPr>
      </p:pic>
      <p:sp>
        <p:nvSpPr>
          <p:cNvPr id="14" name="Text Placeholder 7">
            <a:extLst>
              <a:ext uri="{FF2B5EF4-FFF2-40B4-BE49-F238E27FC236}">
                <a16:creationId xmlns:a16="http://schemas.microsoft.com/office/drawing/2014/main" id="{D1D5305E-26B0-2340-B09C-F7EDE236ABBB}"/>
              </a:ext>
            </a:extLst>
          </p:cNvPr>
          <p:cNvSpPr>
            <a:spLocks noGrp="1"/>
          </p:cNvSpPr>
          <p:nvPr>
            <p:ph type="body" sz="quarter" idx="10" hasCustomPrompt="1"/>
          </p:nvPr>
        </p:nvSpPr>
        <p:spPr>
          <a:xfrm>
            <a:off x="513644" y="914094"/>
            <a:ext cx="6081709" cy="1383457"/>
          </a:xfrm>
          <a:prstGeom prst="rect">
            <a:avLst/>
          </a:prstGeom>
        </p:spPr>
        <p:txBody>
          <a:bodyPr anchor="b" anchorCtr="0">
            <a:noAutofit/>
          </a:bodyPr>
          <a:lstStyle>
            <a:lvl1pPr marL="0" indent="0">
              <a:buNone/>
              <a:defRPr sz="3000">
                <a:solidFill>
                  <a:srgbClr val="03A0F7"/>
                </a:solidFill>
                <a:latin typeface="+mj-lt"/>
              </a:defRPr>
            </a:lvl1pPr>
          </a:lstStyle>
          <a:p>
            <a:pPr lvl="0"/>
            <a:r>
              <a:rPr lang="en-US" dirty="0"/>
              <a:t>Thank You or Q&amp;A</a:t>
            </a:r>
          </a:p>
        </p:txBody>
      </p:sp>
      <p:pic>
        <p:nvPicPr>
          <p:cNvPr id="18" name="Graphic 17">
            <a:extLst>
              <a:ext uri="{FF2B5EF4-FFF2-40B4-BE49-F238E27FC236}">
                <a16:creationId xmlns:a16="http://schemas.microsoft.com/office/drawing/2014/main" id="{F644DDF4-7AEF-4447-86F0-CE26AB2E290B}"/>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7475952" y="1839605"/>
            <a:ext cx="1417103" cy="819696"/>
          </a:xfrm>
          <a:prstGeom prst="rect">
            <a:avLst/>
          </a:prstGeom>
        </p:spPr>
      </p:pic>
      <p:cxnSp>
        <p:nvCxnSpPr>
          <p:cNvPr id="19" name="Straight Connector 18">
            <a:extLst>
              <a:ext uri="{FF2B5EF4-FFF2-40B4-BE49-F238E27FC236}">
                <a16:creationId xmlns:a16="http://schemas.microsoft.com/office/drawing/2014/main" id="{3B37F0C5-D874-B24D-B795-8124DA1DA593}"/>
              </a:ext>
            </a:extLst>
          </p:cNvPr>
          <p:cNvCxnSpPr>
            <a:cxnSpLocks/>
          </p:cNvCxnSpPr>
          <p:nvPr userDrawn="1"/>
        </p:nvCxnSpPr>
        <p:spPr>
          <a:xfrm flipV="1">
            <a:off x="612843" y="2411801"/>
            <a:ext cx="6702357" cy="1"/>
          </a:xfrm>
          <a:prstGeom prst="line">
            <a:avLst/>
          </a:prstGeom>
          <a:ln w="31750" cmpd="dbl">
            <a:solidFill>
              <a:srgbClr val="F9D637">
                <a:alpha val="54000"/>
              </a:srgb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42167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Full Photo">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2488A81-9176-0C46-9B44-1EC9FBEFB66A}"/>
              </a:ext>
            </a:extLst>
          </p:cNvPr>
          <p:cNvPicPr>
            <a:picLocks noChangeAspect="1"/>
          </p:cNvPicPr>
          <p:nvPr userDrawn="1"/>
        </p:nvPicPr>
        <p:blipFill rotWithShape="1">
          <a:blip r:embed="rId2">
            <a:alphaModFix amt="80000"/>
          </a:blip>
          <a:srcRect l="4289" r="14308" b="12568"/>
          <a:stretch/>
        </p:blipFill>
        <p:spPr>
          <a:xfrm rot="10800000">
            <a:off x="0" y="7248"/>
            <a:ext cx="9144000" cy="5143500"/>
          </a:xfrm>
          <a:prstGeom prst="rect">
            <a:avLst/>
          </a:prstGeom>
        </p:spPr>
      </p:pic>
      <p:pic>
        <p:nvPicPr>
          <p:cNvPr id="4" name="Graphic 3">
            <a:extLst>
              <a:ext uri="{FF2B5EF4-FFF2-40B4-BE49-F238E27FC236}">
                <a16:creationId xmlns:a16="http://schemas.microsoft.com/office/drawing/2014/main" id="{E37FDF76-E41C-834C-852F-B4F6339AEFDF}"/>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853" r="1842" b="21448"/>
          <a:stretch/>
        </p:blipFill>
        <p:spPr>
          <a:xfrm>
            <a:off x="0" y="3551567"/>
            <a:ext cx="9146199" cy="1599181"/>
          </a:xfrm>
          <a:prstGeom prst="rect">
            <a:avLst/>
          </a:prstGeom>
        </p:spPr>
      </p:pic>
      <p:sp>
        <p:nvSpPr>
          <p:cNvPr id="16" name="Text Placeholder 7">
            <a:extLst>
              <a:ext uri="{FF2B5EF4-FFF2-40B4-BE49-F238E27FC236}">
                <a16:creationId xmlns:a16="http://schemas.microsoft.com/office/drawing/2014/main" id="{39A3FA61-48E7-AC4A-B7D6-ACCCDB556B19}"/>
              </a:ext>
            </a:extLst>
          </p:cNvPr>
          <p:cNvSpPr>
            <a:spLocks noGrp="1"/>
          </p:cNvSpPr>
          <p:nvPr>
            <p:ph type="body" sz="quarter" idx="10" hasCustomPrompt="1"/>
          </p:nvPr>
        </p:nvSpPr>
        <p:spPr>
          <a:xfrm>
            <a:off x="513644" y="914094"/>
            <a:ext cx="6081709" cy="1383457"/>
          </a:xfrm>
          <a:prstGeom prst="rect">
            <a:avLst/>
          </a:prstGeom>
        </p:spPr>
        <p:txBody>
          <a:bodyPr anchor="b" anchorCtr="0">
            <a:noAutofit/>
          </a:bodyPr>
          <a:lstStyle>
            <a:lvl1pPr marL="0" indent="0">
              <a:buNone/>
              <a:defRPr sz="3000">
                <a:solidFill>
                  <a:srgbClr val="05344F"/>
                </a:solidFill>
                <a:latin typeface="+mj-lt"/>
              </a:defRPr>
            </a:lvl1pPr>
          </a:lstStyle>
          <a:p>
            <a:pPr lvl="0"/>
            <a:r>
              <a:rPr lang="en-US" dirty="0"/>
              <a:t>Title of Presentation</a:t>
            </a:r>
          </a:p>
        </p:txBody>
      </p:sp>
      <p:sp>
        <p:nvSpPr>
          <p:cNvPr id="3" name="Text Placeholder 2">
            <a:extLst>
              <a:ext uri="{FF2B5EF4-FFF2-40B4-BE49-F238E27FC236}">
                <a16:creationId xmlns:a16="http://schemas.microsoft.com/office/drawing/2014/main" id="{BFDF4044-0A4C-2549-B652-8B80AD99EB76}"/>
              </a:ext>
            </a:extLst>
          </p:cNvPr>
          <p:cNvSpPr>
            <a:spLocks noGrp="1"/>
          </p:cNvSpPr>
          <p:nvPr>
            <p:ph type="body" sz="quarter" idx="12" hasCustomPrompt="1"/>
          </p:nvPr>
        </p:nvSpPr>
        <p:spPr>
          <a:xfrm>
            <a:off x="513644" y="2555892"/>
            <a:ext cx="5354780" cy="862879"/>
          </a:xfrm>
          <a:prstGeom prst="rect">
            <a:avLst/>
          </a:prstGeom>
        </p:spPr>
        <p:txBody>
          <a:bodyPr>
            <a:normAutofit/>
          </a:bodyPr>
          <a:lstStyle>
            <a:lvl1pPr marL="0" indent="0">
              <a:spcBef>
                <a:spcPts val="0"/>
              </a:spcBef>
              <a:buNone/>
              <a:defRPr sz="1100">
                <a:solidFill>
                  <a:schemeClr val="tx1">
                    <a:lumMod val="50000"/>
                  </a:schemeClr>
                </a:solidFill>
              </a:defRPr>
            </a:lvl1pPr>
          </a:lstStyle>
          <a:p>
            <a:pPr lvl="0"/>
            <a:r>
              <a:rPr lang="en-US" dirty="0"/>
              <a:t>Presenter Name</a:t>
            </a:r>
            <a:br>
              <a:rPr lang="en-US" dirty="0"/>
            </a:br>
            <a:r>
              <a:rPr lang="en-US" dirty="0"/>
              <a:t>Presenter Organization</a:t>
            </a:r>
            <a:br>
              <a:rPr lang="en-US" dirty="0"/>
            </a:br>
            <a:r>
              <a:rPr lang="en-US" dirty="0"/>
              <a:t>Place or event</a:t>
            </a:r>
            <a:br>
              <a:rPr lang="en-US" dirty="0"/>
            </a:br>
            <a:r>
              <a:rPr lang="en-US" dirty="0"/>
              <a:t>Date</a:t>
            </a:r>
          </a:p>
        </p:txBody>
      </p:sp>
      <p:pic>
        <p:nvPicPr>
          <p:cNvPr id="21" name="Graphic 20">
            <a:extLst>
              <a:ext uri="{FF2B5EF4-FFF2-40B4-BE49-F238E27FC236}">
                <a16:creationId xmlns:a16="http://schemas.microsoft.com/office/drawing/2014/main" id="{6445E869-CE34-2F4D-B8E4-5F3DA2D282B8}"/>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7446769" y="2001952"/>
            <a:ext cx="1417103" cy="819697"/>
          </a:xfrm>
          <a:prstGeom prst="rect">
            <a:avLst/>
          </a:prstGeom>
        </p:spPr>
      </p:pic>
      <p:cxnSp>
        <p:nvCxnSpPr>
          <p:cNvPr id="12" name="Straight Connector 11">
            <a:extLst>
              <a:ext uri="{FF2B5EF4-FFF2-40B4-BE49-F238E27FC236}">
                <a16:creationId xmlns:a16="http://schemas.microsoft.com/office/drawing/2014/main" id="{0CE569FB-21BA-E149-918C-1096177D0950}"/>
              </a:ext>
            </a:extLst>
          </p:cNvPr>
          <p:cNvCxnSpPr>
            <a:cxnSpLocks/>
          </p:cNvCxnSpPr>
          <p:nvPr userDrawn="1"/>
        </p:nvCxnSpPr>
        <p:spPr>
          <a:xfrm flipV="1">
            <a:off x="612843" y="2411801"/>
            <a:ext cx="6702357" cy="1"/>
          </a:xfrm>
          <a:prstGeom prst="line">
            <a:avLst/>
          </a:prstGeom>
          <a:ln w="41275" cmpd="dbl">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933316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 Simple">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91A36DB-1D2A-6242-867D-CDAFA65A6FCC}"/>
              </a:ext>
            </a:extLst>
          </p:cNvPr>
          <p:cNvPicPr>
            <a:picLocks noChangeAspect="1"/>
          </p:cNvPicPr>
          <p:nvPr userDrawn="1"/>
        </p:nvPicPr>
        <p:blipFill>
          <a:blip r:embed="rId2"/>
          <a:srcRect l="181" r="181"/>
          <a:stretch/>
        </p:blipFill>
        <p:spPr>
          <a:xfrm>
            <a:off x="0" y="0"/>
            <a:ext cx="9144000" cy="5143500"/>
          </a:xfrm>
          <a:prstGeom prst="rect">
            <a:avLst/>
          </a:prstGeom>
        </p:spPr>
      </p:pic>
      <p:pic>
        <p:nvPicPr>
          <p:cNvPr id="26" name="Graphic 25">
            <a:extLst>
              <a:ext uri="{FF2B5EF4-FFF2-40B4-BE49-F238E27FC236}">
                <a16:creationId xmlns:a16="http://schemas.microsoft.com/office/drawing/2014/main" id="{0847DC07-9A78-C540-8019-7C0F74CB3021}"/>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t="-6338" b="25610"/>
          <a:stretch/>
        </p:blipFill>
        <p:spPr>
          <a:xfrm>
            <a:off x="0" y="3544319"/>
            <a:ext cx="9146199" cy="1599181"/>
          </a:xfrm>
          <a:prstGeom prst="rect">
            <a:avLst/>
          </a:prstGeom>
        </p:spPr>
      </p:pic>
      <p:sp>
        <p:nvSpPr>
          <p:cNvPr id="27" name="Text Placeholder 7">
            <a:extLst>
              <a:ext uri="{FF2B5EF4-FFF2-40B4-BE49-F238E27FC236}">
                <a16:creationId xmlns:a16="http://schemas.microsoft.com/office/drawing/2014/main" id="{87D45335-3765-BD43-A967-4E2136175BBC}"/>
              </a:ext>
            </a:extLst>
          </p:cNvPr>
          <p:cNvSpPr>
            <a:spLocks noGrp="1"/>
          </p:cNvSpPr>
          <p:nvPr>
            <p:ph type="body" sz="quarter" idx="10" hasCustomPrompt="1"/>
          </p:nvPr>
        </p:nvSpPr>
        <p:spPr>
          <a:xfrm>
            <a:off x="513644" y="914094"/>
            <a:ext cx="6081709" cy="1383457"/>
          </a:xfrm>
          <a:prstGeom prst="rect">
            <a:avLst/>
          </a:prstGeom>
        </p:spPr>
        <p:txBody>
          <a:bodyPr anchor="b" anchorCtr="0">
            <a:noAutofit/>
          </a:bodyPr>
          <a:lstStyle>
            <a:lvl1pPr marL="0" indent="0">
              <a:buNone/>
              <a:defRPr sz="3000">
                <a:solidFill>
                  <a:srgbClr val="03A0F7"/>
                </a:solidFill>
                <a:latin typeface="+mj-lt"/>
              </a:defRPr>
            </a:lvl1pPr>
          </a:lstStyle>
          <a:p>
            <a:pPr lvl="0"/>
            <a:r>
              <a:rPr lang="en-US" dirty="0"/>
              <a:t>Title of Presentation</a:t>
            </a:r>
          </a:p>
        </p:txBody>
      </p:sp>
      <p:sp>
        <p:nvSpPr>
          <p:cNvPr id="28" name="Text Placeholder 2">
            <a:extLst>
              <a:ext uri="{FF2B5EF4-FFF2-40B4-BE49-F238E27FC236}">
                <a16:creationId xmlns:a16="http://schemas.microsoft.com/office/drawing/2014/main" id="{60CEA2F7-BE8B-9C48-949B-9BF525C65C66}"/>
              </a:ext>
            </a:extLst>
          </p:cNvPr>
          <p:cNvSpPr>
            <a:spLocks noGrp="1"/>
          </p:cNvSpPr>
          <p:nvPr>
            <p:ph type="body" sz="quarter" idx="12" hasCustomPrompt="1"/>
          </p:nvPr>
        </p:nvSpPr>
        <p:spPr>
          <a:xfrm>
            <a:off x="513644" y="2555892"/>
            <a:ext cx="5354780" cy="862879"/>
          </a:xfrm>
          <a:prstGeom prst="rect">
            <a:avLst/>
          </a:prstGeom>
        </p:spPr>
        <p:txBody>
          <a:bodyPr>
            <a:normAutofit/>
          </a:bodyPr>
          <a:lstStyle>
            <a:lvl1pPr marL="0" indent="0">
              <a:spcBef>
                <a:spcPts val="0"/>
              </a:spcBef>
              <a:buNone/>
              <a:defRPr sz="1100">
                <a:solidFill>
                  <a:schemeClr val="bg1"/>
                </a:solidFill>
              </a:defRPr>
            </a:lvl1pPr>
          </a:lstStyle>
          <a:p>
            <a:pPr lvl="0"/>
            <a:r>
              <a:rPr lang="en-US" dirty="0"/>
              <a:t>Presenter Name</a:t>
            </a:r>
            <a:br>
              <a:rPr lang="en-US" dirty="0"/>
            </a:br>
            <a:r>
              <a:rPr lang="en-US" dirty="0"/>
              <a:t>Presenter Organization</a:t>
            </a:r>
            <a:br>
              <a:rPr lang="en-US" dirty="0"/>
            </a:br>
            <a:r>
              <a:rPr lang="en-US" dirty="0"/>
              <a:t>Place or event</a:t>
            </a:r>
            <a:br>
              <a:rPr lang="en-US" dirty="0"/>
            </a:br>
            <a:r>
              <a:rPr lang="en-US" dirty="0"/>
              <a:t>Date</a:t>
            </a:r>
          </a:p>
        </p:txBody>
      </p:sp>
      <p:pic>
        <p:nvPicPr>
          <p:cNvPr id="29" name="Graphic 28">
            <a:extLst>
              <a:ext uri="{FF2B5EF4-FFF2-40B4-BE49-F238E27FC236}">
                <a16:creationId xmlns:a16="http://schemas.microsoft.com/office/drawing/2014/main" id="{EEF86916-46CC-624F-9398-803A3A55F35B}"/>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7437041" y="2001953"/>
            <a:ext cx="1417103" cy="819696"/>
          </a:xfrm>
          <a:prstGeom prst="rect">
            <a:avLst/>
          </a:prstGeom>
        </p:spPr>
      </p:pic>
      <p:cxnSp>
        <p:nvCxnSpPr>
          <p:cNvPr id="30" name="Straight Connector 29">
            <a:extLst>
              <a:ext uri="{FF2B5EF4-FFF2-40B4-BE49-F238E27FC236}">
                <a16:creationId xmlns:a16="http://schemas.microsoft.com/office/drawing/2014/main" id="{8227C44B-8C53-D442-B4F9-016F991509A9}"/>
              </a:ext>
            </a:extLst>
          </p:cNvPr>
          <p:cNvCxnSpPr>
            <a:cxnSpLocks/>
          </p:cNvCxnSpPr>
          <p:nvPr userDrawn="1"/>
        </p:nvCxnSpPr>
        <p:spPr>
          <a:xfrm flipV="1">
            <a:off x="612843" y="2411801"/>
            <a:ext cx="6702357" cy="1"/>
          </a:xfrm>
          <a:prstGeom prst="line">
            <a:avLst/>
          </a:prstGeom>
          <a:ln w="31750" cmpd="dbl">
            <a:solidFill>
              <a:srgbClr val="F9D637">
                <a:alpha val="54000"/>
              </a:srgb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90127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 Full Photo">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7251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C Slide - Mai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199" y="216457"/>
            <a:ext cx="3597965" cy="767189"/>
          </a:xfrm>
        </p:spPr>
        <p:txBody>
          <a:bodyPr/>
          <a:lstStyle/>
          <a:p>
            <a:r>
              <a:rPr lang="en-US" dirty="0"/>
              <a:t>Contents</a:t>
            </a:r>
          </a:p>
        </p:txBody>
      </p:sp>
      <p:sp>
        <p:nvSpPr>
          <p:cNvPr id="5" name="Text Placeholder 4">
            <a:extLst>
              <a:ext uri="{FF2B5EF4-FFF2-40B4-BE49-F238E27FC236}">
                <a16:creationId xmlns:a16="http://schemas.microsoft.com/office/drawing/2014/main" id="{608871AD-86B8-EB47-8F04-CA2256C48BE4}"/>
              </a:ext>
            </a:extLst>
          </p:cNvPr>
          <p:cNvSpPr>
            <a:spLocks noGrp="1"/>
          </p:cNvSpPr>
          <p:nvPr>
            <p:ph type="body" sz="quarter" idx="30" hasCustomPrompt="1"/>
          </p:nvPr>
        </p:nvSpPr>
        <p:spPr>
          <a:xfrm>
            <a:off x="457200" y="1089024"/>
            <a:ext cx="427383" cy="389572"/>
          </a:xfrm>
          <a:prstGeom prst="rect">
            <a:avLst/>
          </a:prstGeom>
          <a:solidFill>
            <a:srgbClr val="FDCE15"/>
          </a:solidFill>
        </p:spPr>
        <p:txBody>
          <a:bodyPr anchor="ctr" anchorCtr="0">
            <a:noAutofit/>
          </a:bodyPr>
          <a:lstStyle>
            <a:lvl1pPr marL="0" indent="0" algn="ctr">
              <a:buNone/>
              <a:defRPr sz="1800">
                <a:latin typeface="+mj-lt"/>
              </a:defRPr>
            </a:lvl1pPr>
          </a:lstStyle>
          <a:p>
            <a:pPr lvl="0"/>
            <a:r>
              <a:rPr lang="en-US" dirty="0"/>
              <a:t>1</a:t>
            </a:r>
          </a:p>
        </p:txBody>
      </p:sp>
      <p:sp>
        <p:nvSpPr>
          <p:cNvPr id="8" name="Text Placeholder 7">
            <a:extLst>
              <a:ext uri="{FF2B5EF4-FFF2-40B4-BE49-F238E27FC236}">
                <a16:creationId xmlns:a16="http://schemas.microsoft.com/office/drawing/2014/main" id="{1E8B1571-60FF-4F44-8BA7-24B9345291E4}"/>
              </a:ext>
            </a:extLst>
          </p:cNvPr>
          <p:cNvSpPr>
            <a:spLocks noGrp="1"/>
          </p:cNvSpPr>
          <p:nvPr>
            <p:ph type="body" sz="quarter" idx="31" hasCustomPrompt="1"/>
          </p:nvPr>
        </p:nvSpPr>
        <p:spPr>
          <a:xfrm>
            <a:off x="919506" y="1089023"/>
            <a:ext cx="7648023" cy="389573"/>
          </a:xfrm>
          <a:prstGeom prst="rect">
            <a:avLst/>
          </a:prstGeom>
          <a:solidFill>
            <a:schemeClr val="bg1"/>
          </a:solidFill>
        </p:spPr>
        <p:txBody>
          <a:bodyPr>
            <a:normAutofit/>
          </a:bodyPr>
          <a:lstStyle>
            <a:lvl1pPr marL="0" indent="0">
              <a:buNone/>
              <a:defRPr sz="2000"/>
            </a:lvl1pPr>
          </a:lstStyle>
          <a:p>
            <a:pPr lvl="0"/>
            <a:r>
              <a:rPr lang="en-US" dirty="0"/>
              <a:t>Section Name</a:t>
            </a:r>
          </a:p>
        </p:txBody>
      </p:sp>
    </p:spTree>
    <p:extLst>
      <p:ext uri="{BB962C8B-B14F-4D97-AF65-F5344CB8AC3E}">
        <p14:creationId xmlns:p14="http://schemas.microsoft.com/office/powerpoint/2010/main" val="1498859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Simple Slide - 1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92118" y="794479"/>
            <a:ext cx="4317167" cy="907143"/>
          </a:xfrm>
        </p:spPr>
        <p:txBody>
          <a:bodyPr/>
          <a:lstStyle>
            <a:lvl1pPr>
              <a:defRPr/>
            </a:lvl1pPr>
          </a:lstStyle>
          <a:p>
            <a:r>
              <a:rPr lang="en-US" dirty="0"/>
              <a:t>Simple Slide – 1 column</a:t>
            </a:r>
          </a:p>
        </p:txBody>
      </p:sp>
      <p:sp>
        <p:nvSpPr>
          <p:cNvPr id="9" name="Text Placeholder 8"/>
          <p:cNvSpPr>
            <a:spLocks noGrp="1"/>
          </p:cNvSpPr>
          <p:nvPr>
            <p:ph type="body" sz="quarter" idx="10"/>
          </p:nvPr>
        </p:nvSpPr>
        <p:spPr>
          <a:xfrm>
            <a:off x="4392118" y="1729125"/>
            <a:ext cx="4185145" cy="3187649"/>
          </a:xfrm>
          <a:prstGeom prst="rect">
            <a:avLst/>
          </a:prstGeom>
        </p:spPr>
        <p:txBody>
          <a:bodyPr>
            <a:normAutofit/>
          </a:bodyPr>
          <a:lstStyle>
            <a:lvl1pPr marL="342900" indent="-225425">
              <a:tabLst/>
              <a:defRPr sz="2000">
                <a:solidFill>
                  <a:schemeClr val="tx1">
                    <a:lumMod val="50000"/>
                  </a:schemeClr>
                </a:solidFill>
              </a:defRPr>
            </a:lvl1pPr>
            <a:lvl2pPr marL="628650" indent="-284163">
              <a:buFont typeface="Arial" panose="020B0604020202020204" pitchFamily="34" charset="0"/>
              <a:buChar char="•"/>
              <a:tabLst/>
              <a:defRPr sz="2000">
                <a:solidFill>
                  <a:schemeClr val="tx1">
                    <a:lumMod val="50000"/>
                  </a:schemeClr>
                </a:solidFill>
              </a:defRPr>
            </a:lvl2pPr>
            <a:lvl3pPr marL="914400" indent="-236538">
              <a:tabLst/>
              <a:defRPr sz="2000">
                <a:solidFill>
                  <a:schemeClr val="tx1">
                    <a:lumMod val="50000"/>
                  </a:schemeClr>
                </a:solidFill>
              </a:defRPr>
            </a:lvl3pPr>
            <a:lvl4pPr marL="1150938" indent="-227013">
              <a:buFont typeface="Arial" panose="020B0604020202020204" pitchFamily="34" charset="0"/>
              <a:buChar char="•"/>
              <a:tabLst/>
              <a:defRPr sz="2000">
                <a:solidFill>
                  <a:schemeClr val="tx1">
                    <a:lumMod val="50000"/>
                  </a:schemeClr>
                </a:solidFill>
              </a:defRPr>
            </a:lvl4pPr>
            <a:lvl5pPr marL="1436688" indent="-227013">
              <a:buFont typeface="Arial" panose="020B0604020202020204" pitchFamily="34" charset="0"/>
              <a:buChar char="•"/>
              <a:tabLst/>
              <a:defRPr sz="2000">
                <a:solidFill>
                  <a:schemeClr val="tx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Picture Placeholder 3">
            <a:extLst>
              <a:ext uri="{FF2B5EF4-FFF2-40B4-BE49-F238E27FC236}">
                <a16:creationId xmlns:a16="http://schemas.microsoft.com/office/drawing/2014/main" id="{DB361E05-56C8-8149-B76D-5FBFE53D5428}"/>
              </a:ext>
            </a:extLst>
          </p:cNvPr>
          <p:cNvSpPr>
            <a:spLocks noGrp="1"/>
          </p:cNvSpPr>
          <p:nvPr>
            <p:ph type="pic" sz="quarter" idx="11" hasCustomPrompt="1"/>
          </p:nvPr>
        </p:nvSpPr>
        <p:spPr>
          <a:xfrm>
            <a:off x="0" y="0"/>
            <a:ext cx="3792511" cy="4916774"/>
          </a:xfrm>
          <a:prstGeom prst="rect">
            <a:avLst/>
          </a:prstGeom>
          <a:solidFill>
            <a:schemeClr val="tx1">
              <a:lumMod val="20000"/>
              <a:lumOff val="80000"/>
            </a:schemeClr>
          </a:solidFill>
        </p:spPr>
        <p:txBody>
          <a:bodyPr>
            <a:normAutofit/>
          </a:bodyPr>
          <a:lstStyle>
            <a:lvl1pPr marL="117475" indent="0" algn="ctr">
              <a:buNone/>
              <a:defRPr sz="1600"/>
            </a:lvl1pPr>
          </a:lstStyle>
          <a:p>
            <a:r>
              <a:rPr lang="en-US" dirty="0"/>
              <a:t>Insert Image</a:t>
            </a:r>
          </a:p>
        </p:txBody>
      </p:sp>
    </p:spTree>
    <p:extLst>
      <p:ext uri="{BB962C8B-B14F-4D97-AF65-F5344CB8AC3E}">
        <p14:creationId xmlns:p14="http://schemas.microsoft.com/office/powerpoint/2010/main" val="2955654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 - Half Photo Horiz Top">
    <p:spTree>
      <p:nvGrpSpPr>
        <p:cNvPr id="1" name=""/>
        <p:cNvGrpSpPr/>
        <p:nvPr/>
      </p:nvGrpSpPr>
      <p:grpSpPr>
        <a:xfrm>
          <a:off x="0" y="0"/>
          <a:ext cx="0" cy="0"/>
          <a:chOff x="0" y="0"/>
          <a:chExt cx="0" cy="0"/>
        </a:xfrm>
      </p:grpSpPr>
      <p:sp>
        <p:nvSpPr>
          <p:cNvPr id="3" name="Picture Placeholder 2"/>
          <p:cNvSpPr>
            <a:spLocks noGrp="1"/>
          </p:cNvSpPr>
          <p:nvPr>
            <p:ph type="pic" sz="quarter" idx="49" hasCustomPrompt="1"/>
          </p:nvPr>
        </p:nvSpPr>
        <p:spPr>
          <a:xfrm>
            <a:off x="0" y="0"/>
            <a:ext cx="9144000" cy="1918741"/>
          </a:xfrm>
          <a:prstGeom prst="rect">
            <a:avLst/>
          </a:prstGeom>
          <a:solidFill>
            <a:schemeClr val="bg1">
              <a:lumMod val="85000"/>
            </a:schemeClr>
          </a:solidFill>
        </p:spPr>
        <p:txBody>
          <a:bodyPr>
            <a:normAutofit/>
          </a:bodyPr>
          <a:lstStyle>
            <a:lvl1pPr marL="0" indent="0" algn="r">
              <a:buNone/>
              <a:defRPr sz="1600"/>
            </a:lvl1pPr>
          </a:lstStyle>
          <a:p>
            <a:r>
              <a:rPr lang="en-US" dirty="0"/>
              <a:t>Insert a large image here</a:t>
            </a:r>
          </a:p>
        </p:txBody>
      </p:sp>
      <p:sp>
        <p:nvSpPr>
          <p:cNvPr id="15" name="Text Placeholder 14"/>
          <p:cNvSpPr>
            <a:spLocks noGrp="1"/>
          </p:cNvSpPr>
          <p:nvPr>
            <p:ph type="body" sz="quarter" idx="50" hasCustomPrompt="1"/>
          </p:nvPr>
        </p:nvSpPr>
        <p:spPr>
          <a:xfrm>
            <a:off x="685214" y="2969169"/>
            <a:ext cx="7619337" cy="1371136"/>
          </a:xfrm>
          <a:prstGeom prst="rect">
            <a:avLst/>
          </a:prstGeom>
        </p:spPr>
        <p:txBody>
          <a:bodyPr lIns="0" tIns="0" rIns="0" bIns="0">
            <a:noAutofit/>
          </a:bodyPr>
          <a:lstStyle>
            <a:lvl1pPr marL="0" indent="0">
              <a:buNone/>
              <a:defRPr sz="14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Short Slide Summary</a:t>
            </a:r>
          </a:p>
        </p:txBody>
      </p:sp>
      <p:sp>
        <p:nvSpPr>
          <p:cNvPr id="2" name="Title 1"/>
          <p:cNvSpPr>
            <a:spLocks noGrp="1"/>
          </p:cNvSpPr>
          <p:nvPr>
            <p:ph type="title" hasCustomPrompt="1"/>
          </p:nvPr>
        </p:nvSpPr>
        <p:spPr>
          <a:xfrm>
            <a:off x="685214" y="2322964"/>
            <a:ext cx="4936982" cy="497572"/>
          </a:xfrm>
        </p:spPr>
        <p:txBody>
          <a:bodyPr lIns="0" tIns="91440" bIns="45720">
            <a:spAutoFit/>
          </a:bodyPr>
          <a:lstStyle>
            <a:lvl1pPr algn="l">
              <a:defRPr/>
            </a:lvl1pPr>
          </a:lstStyle>
          <a:p>
            <a:pPr lvl="0"/>
            <a:r>
              <a:rPr lang="en-US" dirty="0"/>
              <a:t>Title: Content Slide</a:t>
            </a:r>
          </a:p>
        </p:txBody>
      </p:sp>
    </p:spTree>
    <p:extLst>
      <p:ext uri="{BB962C8B-B14F-4D97-AF65-F5344CB8AC3E}">
        <p14:creationId xmlns:p14="http://schemas.microsoft.com/office/powerpoint/2010/main" val="1638536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ntent Slide - Half Photo Horiz Top">
    <p:spTree>
      <p:nvGrpSpPr>
        <p:cNvPr id="1" name=""/>
        <p:cNvGrpSpPr/>
        <p:nvPr/>
      </p:nvGrpSpPr>
      <p:grpSpPr>
        <a:xfrm>
          <a:off x="0" y="0"/>
          <a:ext cx="0" cy="0"/>
          <a:chOff x="0" y="0"/>
          <a:chExt cx="0" cy="0"/>
        </a:xfrm>
      </p:grpSpPr>
      <p:sp>
        <p:nvSpPr>
          <p:cNvPr id="3" name="Picture Placeholder 2"/>
          <p:cNvSpPr>
            <a:spLocks noGrp="1"/>
          </p:cNvSpPr>
          <p:nvPr>
            <p:ph type="pic" sz="quarter" idx="49" hasCustomPrompt="1"/>
          </p:nvPr>
        </p:nvSpPr>
        <p:spPr>
          <a:xfrm>
            <a:off x="0" y="2969169"/>
            <a:ext cx="9144000" cy="1918741"/>
          </a:xfrm>
          <a:prstGeom prst="rect">
            <a:avLst/>
          </a:prstGeom>
          <a:solidFill>
            <a:schemeClr val="bg1">
              <a:lumMod val="85000"/>
            </a:schemeClr>
          </a:solidFill>
        </p:spPr>
        <p:txBody>
          <a:bodyPr>
            <a:normAutofit/>
          </a:bodyPr>
          <a:lstStyle>
            <a:lvl1pPr marL="0" indent="0" algn="r">
              <a:buNone/>
              <a:defRPr sz="1600"/>
            </a:lvl1pPr>
          </a:lstStyle>
          <a:p>
            <a:r>
              <a:rPr lang="en-US" dirty="0"/>
              <a:t>Insert a large image here</a:t>
            </a:r>
          </a:p>
        </p:txBody>
      </p:sp>
      <p:sp>
        <p:nvSpPr>
          <p:cNvPr id="15" name="Text Placeholder 14"/>
          <p:cNvSpPr>
            <a:spLocks noGrp="1"/>
          </p:cNvSpPr>
          <p:nvPr>
            <p:ph type="body" sz="quarter" idx="50" hasCustomPrompt="1"/>
          </p:nvPr>
        </p:nvSpPr>
        <p:spPr>
          <a:xfrm>
            <a:off x="3668257" y="1214203"/>
            <a:ext cx="4576333" cy="1095642"/>
          </a:xfrm>
          <a:prstGeom prst="rect">
            <a:avLst/>
          </a:prstGeom>
        </p:spPr>
        <p:txBody>
          <a:bodyPr lIns="0" tIns="0" rIns="0" bIns="0">
            <a:noAutofit/>
          </a:bodyPr>
          <a:lstStyle>
            <a:lvl1pPr marL="0" indent="0">
              <a:buNone/>
              <a:defRPr sz="14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Short Slide Summary</a:t>
            </a:r>
          </a:p>
        </p:txBody>
      </p:sp>
      <p:sp>
        <p:nvSpPr>
          <p:cNvPr id="2" name="Title 1"/>
          <p:cNvSpPr>
            <a:spLocks noGrp="1"/>
          </p:cNvSpPr>
          <p:nvPr>
            <p:ph type="title" hasCustomPrompt="1"/>
          </p:nvPr>
        </p:nvSpPr>
        <p:spPr>
          <a:xfrm>
            <a:off x="685214" y="1214203"/>
            <a:ext cx="2447730" cy="856645"/>
          </a:xfrm>
        </p:spPr>
        <p:txBody>
          <a:bodyPr wrap="square" lIns="0" tIns="91440" bIns="45720">
            <a:spAutoFit/>
          </a:bodyPr>
          <a:lstStyle>
            <a:lvl1pPr algn="l">
              <a:defRPr/>
            </a:lvl1pPr>
          </a:lstStyle>
          <a:p>
            <a:pPr lvl="0"/>
            <a:r>
              <a:rPr lang="en-US" dirty="0"/>
              <a:t>Title: Content Slide</a:t>
            </a:r>
          </a:p>
        </p:txBody>
      </p:sp>
    </p:spTree>
    <p:extLst>
      <p:ext uri="{BB962C8B-B14F-4D97-AF65-F5344CB8AC3E}">
        <p14:creationId xmlns:p14="http://schemas.microsoft.com/office/powerpoint/2010/main" val="34999807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ECFF70A-8026-EF48-BE09-E201EE0C690E}"/>
              </a:ext>
            </a:extLst>
          </p:cNvPr>
          <p:cNvPicPr>
            <a:picLocks noChangeAspect="1"/>
          </p:cNvPicPr>
          <p:nvPr userDrawn="1"/>
        </p:nvPicPr>
        <p:blipFill rotWithShape="1">
          <a:blip r:embed="rId27">
            <a:alphaModFix amt="51000"/>
          </a:blip>
          <a:srcRect t="94871"/>
          <a:stretch/>
        </p:blipFill>
        <p:spPr>
          <a:xfrm>
            <a:off x="0" y="4942842"/>
            <a:ext cx="9144000" cy="203381"/>
          </a:xfrm>
          <a:prstGeom prst="rect">
            <a:avLst/>
          </a:prstGeom>
        </p:spPr>
      </p:pic>
      <p:sp>
        <p:nvSpPr>
          <p:cNvPr id="2" name="Title Placeholder 1"/>
          <p:cNvSpPr>
            <a:spLocks noGrp="1"/>
          </p:cNvSpPr>
          <p:nvPr>
            <p:ph type="title"/>
          </p:nvPr>
        </p:nvSpPr>
        <p:spPr>
          <a:xfrm>
            <a:off x="457200" y="387350"/>
            <a:ext cx="5273040" cy="812800"/>
          </a:xfrm>
          <a:prstGeom prst="rect">
            <a:avLst/>
          </a:prstGeom>
          <a:noFill/>
          <a:ln>
            <a:noFill/>
            <a:extLst>
              <a:ext uri="{C807C97D-BFC1-408E-A445-0C87EB9F89A2}">
                <ask:lineSketchStyleProps xmlns:ask="http://schemas.microsoft.com/office/drawing/2018/sketchyshapes" sd="1219033472">
                  <a:custGeom>
                    <a:avLst/>
                    <a:gdLst>
                      <a:gd name="connsiteX0" fmla="*/ 0 w 5273040"/>
                      <a:gd name="connsiteY0" fmla="*/ 0 h 812800"/>
                      <a:gd name="connsiteX1" fmla="*/ 5273040 w 5273040"/>
                      <a:gd name="connsiteY1" fmla="*/ 0 h 812800"/>
                      <a:gd name="connsiteX2" fmla="*/ 5273040 w 5273040"/>
                      <a:gd name="connsiteY2" fmla="*/ 812800 h 812800"/>
                      <a:gd name="connsiteX3" fmla="*/ 0 w 5273040"/>
                      <a:gd name="connsiteY3" fmla="*/ 812800 h 812800"/>
                      <a:gd name="connsiteX4" fmla="*/ 0 w 5273040"/>
                      <a:gd name="connsiteY4" fmla="*/ 0 h 81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73040" h="812800" extrusionOk="0">
                        <a:moveTo>
                          <a:pt x="0" y="0"/>
                        </a:moveTo>
                        <a:cubicBezTo>
                          <a:pt x="2580033" y="118645"/>
                          <a:pt x="2944590" y="116012"/>
                          <a:pt x="5273040" y="0"/>
                        </a:cubicBezTo>
                        <a:cubicBezTo>
                          <a:pt x="5202606" y="312345"/>
                          <a:pt x="5317495" y="453698"/>
                          <a:pt x="5273040" y="812800"/>
                        </a:cubicBezTo>
                        <a:cubicBezTo>
                          <a:pt x="3657638" y="947400"/>
                          <a:pt x="1406252" y="655604"/>
                          <a:pt x="0" y="812800"/>
                        </a:cubicBezTo>
                        <a:cubicBezTo>
                          <a:pt x="-63531" y="457734"/>
                          <a:pt x="-43856" y="298976"/>
                          <a:pt x="0" y="0"/>
                        </a:cubicBezTo>
                        <a:close/>
                      </a:path>
                    </a:pathLst>
                  </a:custGeom>
                  <ask:type>
                    <ask:lineSketchNone/>
                  </ask:type>
                </ask:lineSketchStyleProps>
              </a:ext>
            </a:extLst>
          </a:ln>
        </p:spPr>
        <p:txBody>
          <a:bodyPr vert="horz" lIns="0" tIns="0" rIns="0" bIns="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0" y="1420713"/>
            <a:ext cx="8229600" cy="326435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a:extLst>
              <a:ext uri="{FF2B5EF4-FFF2-40B4-BE49-F238E27FC236}">
                <a16:creationId xmlns:a16="http://schemas.microsoft.com/office/drawing/2014/main" id="{5906556E-49C2-6547-B72A-892B5187E9E4}"/>
              </a:ext>
            </a:extLst>
          </p:cNvPr>
          <p:cNvSpPr txBox="1"/>
          <p:nvPr userDrawn="1"/>
        </p:nvSpPr>
        <p:spPr>
          <a:xfrm>
            <a:off x="75788" y="4930779"/>
            <a:ext cx="4841652" cy="215444"/>
          </a:xfrm>
          <a:prstGeom prst="rect">
            <a:avLst/>
          </a:prstGeom>
          <a:noFill/>
        </p:spPr>
        <p:txBody>
          <a:bodyPr wrap="square" rtlCol="0">
            <a:spAutoFit/>
          </a:bodyPr>
          <a:lstStyle/>
          <a:p>
            <a:r>
              <a:rPr lang="en-US" sz="800" b="0" spc="50" baseline="0" dirty="0">
                <a:latin typeface="+mj-lt"/>
              </a:rPr>
              <a:t>AMERICAN-MADE  |  U.S. DEPARTMENT OF ENERGY</a:t>
            </a:r>
          </a:p>
        </p:txBody>
      </p:sp>
      <p:sp>
        <p:nvSpPr>
          <p:cNvPr id="19" name="TextBox 18">
            <a:extLst>
              <a:ext uri="{FF2B5EF4-FFF2-40B4-BE49-F238E27FC236}">
                <a16:creationId xmlns:a16="http://schemas.microsoft.com/office/drawing/2014/main" id="{9F5B8B24-6B77-9045-BAC6-CC2A0E6531C4}"/>
              </a:ext>
            </a:extLst>
          </p:cNvPr>
          <p:cNvSpPr txBox="1"/>
          <p:nvPr userDrawn="1"/>
        </p:nvSpPr>
        <p:spPr>
          <a:xfrm>
            <a:off x="7904480" y="4928234"/>
            <a:ext cx="1168024" cy="230832"/>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900" dirty="0"/>
              <a:t>    </a:t>
            </a:r>
            <a:fld id="{BFD71CF8-5198-8441-A7C0-DC22FD64CBE4}" type="slidenum">
              <a:rPr lang="en-US" sz="900" b="1" smtClean="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900" b="1" dirty="0"/>
          </a:p>
        </p:txBody>
      </p:sp>
    </p:spTree>
    <p:extLst>
      <p:ext uri="{BB962C8B-B14F-4D97-AF65-F5344CB8AC3E}">
        <p14:creationId xmlns:p14="http://schemas.microsoft.com/office/powerpoint/2010/main" val="226564829"/>
      </p:ext>
    </p:extLst>
  </p:cSld>
  <p:clrMap bg1="lt1" tx1="dk1" bg2="lt2" tx2="dk2" accent1="accent1" accent2="accent2" accent3="accent3" accent4="accent4" accent5="accent5" accent6="accent6" hlink="hlink" folHlink="folHlink"/>
  <p:sldLayoutIdLst>
    <p:sldLayoutId id="2147483726" r:id="rId1"/>
    <p:sldLayoutId id="2147483719" r:id="rId2"/>
    <p:sldLayoutId id="2147483651" r:id="rId3"/>
    <p:sldLayoutId id="2147483649" r:id="rId4"/>
    <p:sldLayoutId id="2147483675" r:id="rId5"/>
    <p:sldLayoutId id="2147483657" r:id="rId6"/>
    <p:sldLayoutId id="2147483724" r:id="rId7"/>
    <p:sldLayoutId id="2147483671" r:id="rId8"/>
    <p:sldLayoutId id="2147483725" r:id="rId9"/>
    <p:sldLayoutId id="2147483727" r:id="rId10"/>
    <p:sldLayoutId id="2147483655" r:id="rId11"/>
    <p:sldLayoutId id="2147483714" r:id="rId12"/>
    <p:sldLayoutId id="2147483712" r:id="rId13"/>
    <p:sldLayoutId id="2147483715" r:id="rId14"/>
    <p:sldLayoutId id="2147483713" r:id="rId15"/>
    <p:sldLayoutId id="2147483707" r:id="rId16"/>
    <p:sldLayoutId id="2147483708" r:id="rId17"/>
    <p:sldLayoutId id="2147483656" r:id="rId18"/>
    <p:sldLayoutId id="2147483718" r:id="rId19"/>
    <p:sldLayoutId id="2147483716" r:id="rId20"/>
    <p:sldLayoutId id="2147483717" r:id="rId21"/>
    <p:sldLayoutId id="2147483666" r:id="rId22"/>
    <p:sldLayoutId id="2147483667" r:id="rId23"/>
    <p:sldLayoutId id="2147483672" r:id="rId24"/>
    <p:sldLayoutId id="2147483696" r:id="rId25"/>
  </p:sldLayoutIdLst>
  <p:hf hdr="0" dt="0"/>
  <p:txStyles>
    <p:titleStyle>
      <a:lvl1pPr marL="0" algn="l" defTabSz="457200" rtl="0" eaLnBrk="1" latinLnBrk="0" hangingPunct="1">
        <a:lnSpc>
          <a:spcPts val="2800"/>
        </a:lnSpc>
        <a:spcBef>
          <a:spcPct val="0"/>
        </a:spcBef>
        <a:buNone/>
        <a:defRPr sz="3000" kern="1200" spc="0">
          <a:solidFill>
            <a:srgbClr val="05344F"/>
          </a:solidFill>
          <a:latin typeface="+mj-lt"/>
          <a:ea typeface="+mj-ea"/>
          <a:cs typeface="+mj-cs"/>
        </a:defRPr>
      </a:lvl1pPr>
    </p:titleStyle>
    <p:bodyStyle>
      <a:lvl1pPr marL="342900" indent="-225425" algn="l" defTabSz="457200" rtl="0" eaLnBrk="1" latinLnBrk="0" hangingPunct="1">
        <a:spcBef>
          <a:spcPct val="20000"/>
        </a:spcBef>
        <a:buFont typeface="Arial" panose="020B0604020202020204" pitchFamily="34" charset="0"/>
        <a:buChar char="•"/>
        <a:tabLst/>
        <a:defRPr sz="2000" kern="1200">
          <a:solidFill>
            <a:schemeClr val="tx1"/>
          </a:solidFill>
          <a:latin typeface="+mn-lt"/>
          <a:ea typeface="+mn-ea"/>
          <a:cs typeface="+mn-cs"/>
        </a:defRPr>
      </a:lvl1pPr>
      <a:lvl2pPr marL="628650" indent="-284163" algn="l" defTabSz="457200" rtl="0" eaLnBrk="1" latinLnBrk="0" hangingPunct="1">
        <a:spcBef>
          <a:spcPct val="20000"/>
        </a:spcBef>
        <a:buFont typeface="Arial" panose="020B0604020202020204" pitchFamily="34" charset="0"/>
        <a:buChar char="•"/>
        <a:tabLst/>
        <a:defRPr sz="2000" kern="1200">
          <a:solidFill>
            <a:schemeClr val="tx1"/>
          </a:solidFill>
          <a:latin typeface="+mn-lt"/>
          <a:ea typeface="+mn-ea"/>
          <a:cs typeface="+mn-cs"/>
        </a:defRPr>
      </a:lvl2pPr>
      <a:lvl3pPr marL="914400" indent="-236538" algn="l" defTabSz="457200" rtl="0" eaLnBrk="1" latinLnBrk="0" hangingPunct="1">
        <a:spcBef>
          <a:spcPct val="20000"/>
        </a:spcBef>
        <a:buFont typeface="Arial" panose="020B0604020202020204" pitchFamily="34" charset="0"/>
        <a:buChar char="•"/>
        <a:tabLst/>
        <a:defRPr sz="2000" kern="1200">
          <a:solidFill>
            <a:schemeClr val="tx1"/>
          </a:solidFill>
          <a:latin typeface="+mn-lt"/>
          <a:ea typeface="+mn-ea"/>
          <a:cs typeface="+mn-cs"/>
        </a:defRPr>
      </a:lvl3pPr>
      <a:lvl4pPr marL="1150938" indent="-227013" algn="l" defTabSz="457200" rtl="0" eaLnBrk="1" latinLnBrk="0" hangingPunct="1">
        <a:spcBef>
          <a:spcPct val="20000"/>
        </a:spcBef>
        <a:buFont typeface="Arial" panose="020B0604020202020204" pitchFamily="34" charset="0"/>
        <a:buChar char="•"/>
        <a:tabLst/>
        <a:defRPr sz="2000" kern="1200">
          <a:solidFill>
            <a:schemeClr val="tx1"/>
          </a:solidFill>
          <a:latin typeface="+mn-lt"/>
          <a:ea typeface="+mn-ea"/>
          <a:cs typeface="+mn-cs"/>
        </a:defRPr>
      </a:lvl4pPr>
      <a:lvl5pPr marL="1377950" indent="-227013" algn="l" defTabSz="457200" rtl="0" eaLnBrk="1" latinLnBrk="0" hangingPunct="1">
        <a:spcBef>
          <a:spcPct val="20000"/>
        </a:spcBef>
        <a:buFont typeface="Arial" panose="020B0604020202020204" pitchFamily="34" charset="0"/>
        <a:buChar char="•"/>
        <a:tabLst/>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25E2166-2BB7-2542-8C0B-FB331984FFC9}"/>
              </a:ext>
            </a:extLst>
          </p:cNvPr>
          <p:cNvSpPr>
            <a:spLocks noGrp="1"/>
          </p:cNvSpPr>
          <p:nvPr>
            <p:ph type="body" sz="quarter" idx="10"/>
          </p:nvPr>
        </p:nvSpPr>
        <p:spPr/>
        <p:txBody>
          <a:bodyPr/>
          <a:lstStyle/>
          <a:p>
            <a:endParaRPr lang="en-US" dirty="0"/>
          </a:p>
        </p:txBody>
      </p:sp>
      <p:sp>
        <p:nvSpPr>
          <p:cNvPr id="3" name="Text Placeholder 2">
            <a:extLst>
              <a:ext uri="{FF2B5EF4-FFF2-40B4-BE49-F238E27FC236}">
                <a16:creationId xmlns:a16="http://schemas.microsoft.com/office/drawing/2014/main" id="{03C91316-0F83-044C-8F1E-E613E50467A1}"/>
              </a:ext>
            </a:extLst>
          </p:cNvPr>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28861271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8A5A269-AFCB-467B-8F36-73920F96642F}"/>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3913573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37DD7-A485-B34B-8BC9-10FCA919D3B8}"/>
              </a:ext>
            </a:extLst>
          </p:cNvPr>
          <p:cNvSpPr>
            <a:spLocks noGrp="1"/>
          </p:cNvSpPr>
          <p:nvPr>
            <p:ph type="title"/>
          </p:nvPr>
        </p:nvSpPr>
        <p:spPr>
          <a:xfrm>
            <a:off x="944046" y="682655"/>
            <a:ext cx="4317167" cy="907143"/>
          </a:xfrm>
        </p:spPr>
        <p:txBody>
          <a:bodyPr/>
          <a:lstStyle/>
          <a:p>
            <a:r>
              <a:rPr lang="en-US" dirty="0"/>
              <a:t>Technology Name</a:t>
            </a:r>
          </a:p>
        </p:txBody>
      </p:sp>
      <p:sp>
        <p:nvSpPr>
          <p:cNvPr id="3" name="Text Placeholder 2">
            <a:extLst>
              <a:ext uri="{FF2B5EF4-FFF2-40B4-BE49-F238E27FC236}">
                <a16:creationId xmlns:a16="http://schemas.microsoft.com/office/drawing/2014/main" id="{BDA82E15-3AB0-5C4B-AD20-666515EDBFCC}"/>
              </a:ext>
            </a:extLst>
          </p:cNvPr>
          <p:cNvSpPr>
            <a:spLocks noGrp="1"/>
          </p:cNvSpPr>
          <p:nvPr>
            <p:ph type="body" sz="quarter" idx="10"/>
          </p:nvPr>
        </p:nvSpPr>
        <p:spPr>
          <a:xfrm>
            <a:off x="944047" y="1921522"/>
            <a:ext cx="2310598" cy="2619448"/>
          </a:xfrm>
          <a:ln>
            <a:solidFill>
              <a:srgbClr val="05344F"/>
            </a:solidFill>
          </a:ln>
        </p:spPr>
        <p:txBody>
          <a:bodyPr lIns="0" tIns="0" rIns="0" bIns="0">
            <a:normAutofit/>
          </a:bodyPr>
          <a:lstStyle/>
          <a:p>
            <a:pPr marL="6350" indent="0">
              <a:lnSpc>
                <a:spcPct val="150000"/>
              </a:lnSpc>
              <a:buNone/>
            </a:pPr>
            <a:r>
              <a:rPr lang="en-US" sz="900" b="1" dirty="0"/>
              <a:t>Brief Description of Concept</a:t>
            </a:r>
          </a:p>
        </p:txBody>
      </p:sp>
      <p:cxnSp>
        <p:nvCxnSpPr>
          <p:cNvPr id="7" name="Straight Connector 6">
            <a:extLst>
              <a:ext uri="{FF2B5EF4-FFF2-40B4-BE49-F238E27FC236}">
                <a16:creationId xmlns:a16="http://schemas.microsoft.com/office/drawing/2014/main" id="{DE65E6D7-4074-1F42-A971-B696A3006D88}"/>
              </a:ext>
            </a:extLst>
          </p:cNvPr>
          <p:cNvCxnSpPr>
            <a:cxnSpLocks/>
          </p:cNvCxnSpPr>
          <p:nvPr/>
        </p:nvCxnSpPr>
        <p:spPr>
          <a:xfrm flipH="1">
            <a:off x="944046" y="1638469"/>
            <a:ext cx="6743114" cy="0"/>
          </a:xfrm>
          <a:prstGeom prst="line">
            <a:avLst/>
          </a:prstGeom>
          <a:ln w="41275" cmpd="dbl">
            <a:solidFill>
              <a:srgbClr val="F9D637">
                <a:alpha val="54000"/>
              </a:srgbClr>
            </a:solidFill>
          </a:ln>
          <a:effectLst/>
        </p:spPr>
        <p:style>
          <a:lnRef idx="2">
            <a:schemeClr val="accent1"/>
          </a:lnRef>
          <a:fillRef idx="0">
            <a:schemeClr val="accent1"/>
          </a:fillRef>
          <a:effectRef idx="1">
            <a:schemeClr val="accent1"/>
          </a:effectRef>
          <a:fontRef idx="minor">
            <a:schemeClr val="tx1"/>
          </a:fontRef>
        </p:style>
      </p:cxnSp>
      <p:sp>
        <p:nvSpPr>
          <p:cNvPr id="6" name="Text Placeholder 2">
            <a:extLst>
              <a:ext uri="{FF2B5EF4-FFF2-40B4-BE49-F238E27FC236}">
                <a16:creationId xmlns:a16="http://schemas.microsoft.com/office/drawing/2014/main" id="{D5D0FAB8-142D-9947-84EA-BC1FBF2FD20C}"/>
              </a:ext>
            </a:extLst>
          </p:cNvPr>
          <p:cNvSpPr txBox="1">
            <a:spLocks/>
          </p:cNvSpPr>
          <p:nvPr/>
        </p:nvSpPr>
        <p:spPr>
          <a:xfrm>
            <a:off x="3485769" y="1921522"/>
            <a:ext cx="2310598" cy="2619448"/>
          </a:xfrm>
          <a:prstGeom prst="rect">
            <a:avLst/>
          </a:prstGeom>
          <a:ln>
            <a:solidFill>
              <a:srgbClr val="05344F"/>
            </a:solidFill>
          </a:ln>
        </p:spPr>
        <p:txBody>
          <a:bodyPr vert="horz" lIns="0" tIns="0" rIns="0" bIns="0" rtlCol="0">
            <a:normAutofit/>
          </a:bodyPr>
          <a:lstStyle>
            <a:lvl1pPr marL="342900" indent="-225425" algn="l" defTabSz="457200" rtl="0" eaLnBrk="1" latinLnBrk="0" hangingPunct="1">
              <a:spcBef>
                <a:spcPct val="20000"/>
              </a:spcBef>
              <a:buFont typeface="Arial" panose="020B0604020202020204" pitchFamily="34" charset="0"/>
              <a:buChar char="•"/>
              <a:tabLst/>
              <a:defRPr sz="2000" kern="1200">
                <a:solidFill>
                  <a:schemeClr val="tx1">
                    <a:lumMod val="50000"/>
                  </a:schemeClr>
                </a:solidFill>
                <a:latin typeface="+mn-lt"/>
                <a:ea typeface="+mn-ea"/>
                <a:cs typeface="+mn-cs"/>
              </a:defRPr>
            </a:lvl1pPr>
            <a:lvl2pPr marL="628650" indent="-284163" algn="l" defTabSz="457200" rtl="0" eaLnBrk="1" latinLnBrk="0" hangingPunct="1">
              <a:spcBef>
                <a:spcPct val="20000"/>
              </a:spcBef>
              <a:buFont typeface="Arial" panose="020B0604020202020204" pitchFamily="34" charset="0"/>
              <a:buChar char="•"/>
              <a:tabLst/>
              <a:defRPr sz="2000" kern="1200">
                <a:solidFill>
                  <a:schemeClr val="tx1">
                    <a:lumMod val="50000"/>
                  </a:schemeClr>
                </a:solidFill>
                <a:latin typeface="+mn-lt"/>
                <a:ea typeface="+mn-ea"/>
                <a:cs typeface="+mn-cs"/>
              </a:defRPr>
            </a:lvl2pPr>
            <a:lvl3pPr marL="914400" indent="-236538" algn="l" defTabSz="457200" rtl="0" eaLnBrk="1" latinLnBrk="0" hangingPunct="1">
              <a:spcBef>
                <a:spcPct val="20000"/>
              </a:spcBef>
              <a:buFont typeface="Arial" panose="020B0604020202020204" pitchFamily="34" charset="0"/>
              <a:buChar char="•"/>
              <a:tabLst/>
              <a:defRPr sz="2000" kern="1200">
                <a:solidFill>
                  <a:schemeClr val="tx1">
                    <a:lumMod val="50000"/>
                  </a:schemeClr>
                </a:solidFill>
                <a:latin typeface="+mn-lt"/>
                <a:ea typeface="+mn-ea"/>
                <a:cs typeface="+mn-cs"/>
              </a:defRPr>
            </a:lvl3pPr>
            <a:lvl4pPr marL="1150938" indent="-227013" algn="l" defTabSz="457200" rtl="0" eaLnBrk="1" latinLnBrk="0" hangingPunct="1">
              <a:spcBef>
                <a:spcPct val="20000"/>
              </a:spcBef>
              <a:buFont typeface="Arial" panose="020B0604020202020204" pitchFamily="34" charset="0"/>
              <a:buChar char="•"/>
              <a:tabLst/>
              <a:defRPr sz="2000" kern="1200">
                <a:solidFill>
                  <a:schemeClr val="tx1">
                    <a:lumMod val="50000"/>
                  </a:schemeClr>
                </a:solidFill>
                <a:latin typeface="+mn-lt"/>
                <a:ea typeface="+mn-ea"/>
                <a:cs typeface="+mn-cs"/>
              </a:defRPr>
            </a:lvl4pPr>
            <a:lvl5pPr marL="1436688" indent="-227013" algn="l" defTabSz="457200" rtl="0" eaLnBrk="1" latinLnBrk="0" hangingPunct="1">
              <a:spcBef>
                <a:spcPct val="20000"/>
              </a:spcBef>
              <a:buFont typeface="Arial" panose="020B0604020202020204" pitchFamily="34" charset="0"/>
              <a:buChar char="•"/>
              <a:tabLst/>
              <a:defRPr sz="2000" kern="1200">
                <a:solidFill>
                  <a:schemeClr val="tx1">
                    <a:lumMod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6350" indent="0">
              <a:lnSpc>
                <a:spcPct val="150000"/>
              </a:lnSpc>
              <a:buFont typeface="Arial" panose="020B0604020202020204" pitchFamily="34" charset="0"/>
              <a:buNone/>
            </a:pPr>
            <a:r>
              <a:rPr lang="en-US" sz="1100" b="1" dirty="0"/>
              <a:t>Progress Made Since Phase 1 </a:t>
            </a:r>
            <a:endParaRPr lang="en-US" sz="900" b="1" dirty="0"/>
          </a:p>
        </p:txBody>
      </p:sp>
      <p:sp>
        <p:nvSpPr>
          <p:cNvPr id="8" name="Text Placeholder 2">
            <a:extLst>
              <a:ext uri="{FF2B5EF4-FFF2-40B4-BE49-F238E27FC236}">
                <a16:creationId xmlns:a16="http://schemas.microsoft.com/office/drawing/2014/main" id="{165651DE-B7FF-394D-90A3-7C46E51DB77F}"/>
              </a:ext>
            </a:extLst>
          </p:cNvPr>
          <p:cNvSpPr txBox="1">
            <a:spLocks/>
          </p:cNvSpPr>
          <p:nvPr/>
        </p:nvSpPr>
        <p:spPr>
          <a:xfrm>
            <a:off x="6042989" y="1921522"/>
            <a:ext cx="2310598" cy="2619448"/>
          </a:xfrm>
          <a:prstGeom prst="rect">
            <a:avLst/>
          </a:prstGeom>
          <a:ln>
            <a:solidFill>
              <a:srgbClr val="05344F"/>
            </a:solidFill>
          </a:ln>
        </p:spPr>
        <p:txBody>
          <a:bodyPr vert="horz" lIns="0" tIns="0" rIns="0" bIns="0" rtlCol="0">
            <a:normAutofit/>
          </a:bodyPr>
          <a:lstStyle>
            <a:lvl1pPr marL="342900" indent="-225425" algn="l" defTabSz="457200" rtl="0" eaLnBrk="1" latinLnBrk="0" hangingPunct="1">
              <a:spcBef>
                <a:spcPct val="20000"/>
              </a:spcBef>
              <a:buFont typeface="Arial" panose="020B0604020202020204" pitchFamily="34" charset="0"/>
              <a:buChar char="•"/>
              <a:tabLst/>
              <a:defRPr sz="2000" kern="1200">
                <a:solidFill>
                  <a:schemeClr val="tx1">
                    <a:lumMod val="50000"/>
                  </a:schemeClr>
                </a:solidFill>
                <a:latin typeface="+mn-lt"/>
                <a:ea typeface="+mn-ea"/>
                <a:cs typeface="+mn-cs"/>
              </a:defRPr>
            </a:lvl1pPr>
            <a:lvl2pPr marL="628650" indent="-284163" algn="l" defTabSz="457200" rtl="0" eaLnBrk="1" latinLnBrk="0" hangingPunct="1">
              <a:spcBef>
                <a:spcPct val="20000"/>
              </a:spcBef>
              <a:buFont typeface="Arial" panose="020B0604020202020204" pitchFamily="34" charset="0"/>
              <a:buChar char="•"/>
              <a:tabLst/>
              <a:defRPr sz="2000" kern="1200">
                <a:solidFill>
                  <a:schemeClr val="tx1">
                    <a:lumMod val="50000"/>
                  </a:schemeClr>
                </a:solidFill>
                <a:latin typeface="+mn-lt"/>
                <a:ea typeface="+mn-ea"/>
                <a:cs typeface="+mn-cs"/>
              </a:defRPr>
            </a:lvl2pPr>
            <a:lvl3pPr marL="914400" indent="-236538" algn="l" defTabSz="457200" rtl="0" eaLnBrk="1" latinLnBrk="0" hangingPunct="1">
              <a:spcBef>
                <a:spcPct val="20000"/>
              </a:spcBef>
              <a:buFont typeface="Arial" panose="020B0604020202020204" pitchFamily="34" charset="0"/>
              <a:buChar char="•"/>
              <a:tabLst/>
              <a:defRPr sz="2000" kern="1200">
                <a:solidFill>
                  <a:schemeClr val="tx1">
                    <a:lumMod val="50000"/>
                  </a:schemeClr>
                </a:solidFill>
                <a:latin typeface="+mn-lt"/>
                <a:ea typeface="+mn-ea"/>
                <a:cs typeface="+mn-cs"/>
              </a:defRPr>
            </a:lvl3pPr>
            <a:lvl4pPr marL="1150938" indent="-227013" algn="l" defTabSz="457200" rtl="0" eaLnBrk="1" latinLnBrk="0" hangingPunct="1">
              <a:spcBef>
                <a:spcPct val="20000"/>
              </a:spcBef>
              <a:buFont typeface="Arial" panose="020B0604020202020204" pitchFamily="34" charset="0"/>
              <a:buChar char="•"/>
              <a:tabLst/>
              <a:defRPr sz="2000" kern="1200">
                <a:solidFill>
                  <a:schemeClr val="tx1">
                    <a:lumMod val="50000"/>
                  </a:schemeClr>
                </a:solidFill>
                <a:latin typeface="+mn-lt"/>
                <a:ea typeface="+mn-ea"/>
                <a:cs typeface="+mn-cs"/>
              </a:defRPr>
            </a:lvl4pPr>
            <a:lvl5pPr marL="1436688" indent="-227013" algn="l" defTabSz="457200" rtl="0" eaLnBrk="1" latinLnBrk="0" hangingPunct="1">
              <a:spcBef>
                <a:spcPct val="20000"/>
              </a:spcBef>
              <a:buFont typeface="Arial" panose="020B0604020202020204" pitchFamily="34" charset="0"/>
              <a:buChar char="•"/>
              <a:tabLst/>
              <a:defRPr sz="2000" kern="1200">
                <a:solidFill>
                  <a:schemeClr val="tx1">
                    <a:lumMod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6350" indent="0">
              <a:lnSpc>
                <a:spcPct val="150000"/>
              </a:lnSpc>
              <a:buFont typeface="Arial" panose="020B0604020202020204" pitchFamily="34" charset="0"/>
              <a:buNone/>
            </a:pPr>
            <a:r>
              <a:rPr lang="en-US" sz="1100" b="1" dirty="0"/>
              <a:t>Plans for Testing in Phase 3</a:t>
            </a:r>
            <a:endParaRPr lang="en-US" sz="900" b="1" dirty="0"/>
          </a:p>
        </p:txBody>
      </p:sp>
    </p:spTree>
    <p:extLst>
      <p:ext uri="{BB962C8B-B14F-4D97-AF65-F5344CB8AC3E}">
        <p14:creationId xmlns:p14="http://schemas.microsoft.com/office/powerpoint/2010/main" val="32861454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37DD7-A485-B34B-8BC9-10FCA919D3B8}"/>
              </a:ext>
            </a:extLst>
          </p:cNvPr>
          <p:cNvSpPr>
            <a:spLocks noGrp="1"/>
          </p:cNvSpPr>
          <p:nvPr>
            <p:ph type="title"/>
          </p:nvPr>
        </p:nvSpPr>
        <p:spPr>
          <a:xfrm>
            <a:off x="4493157" y="1287089"/>
            <a:ext cx="4317167" cy="907143"/>
          </a:xfrm>
        </p:spPr>
        <p:txBody>
          <a:bodyPr/>
          <a:lstStyle/>
          <a:p>
            <a:r>
              <a:rPr lang="en-US" dirty="0"/>
              <a:t>Title</a:t>
            </a:r>
          </a:p>
        </p:txBody>
      </p:sp>
      <p:sp>
        <p:nvSpPr>
          <p:cNvPr id="3" name="Text Placeholder 2">
            <a:extLst>
              <a:ext uri="{FF2B5EF4-FFF2-40B4-BE49-F238E27FC236}">
                <a16:creationId xmlns:a16="http://schemas.microsoft.com/office/drawing/2014/main" id="{BDA82E15-3AB0-5C4B-AD20-666515EDBFCC}"/>
              </a:ext>
            </a:extLst>
          </p:cNvPr>
          <p:cNvSpPr>
            <a:spLocks noGrp="1"/>
          </p:cNvSpPr>
          <p:nvPr>
            <p:ph type="body" sz="quarter" idx="10"/>
          </p:nvPr>
        </p:nvSpPr>
        <p:spPr>
          <a:xfrm>
            <a:off x="4493157" y="2425216"/>
            <a:ext cx="3983065" cy="2576529"/>
          </a:xfrm>
        </p:spPr>
        <p:txBody>
          <a:bodyPr lIns="0" tIns="0" rIns="0" bIns="0">
            <a:normAutofit/>
          </a:bodyPr>
          <a:lstStyle/>
          <a:p>
            <a:pPr marL="6350" indent="0">
              <a:lnSpc>
                <a:spcPct val="150000"/>
              </a:lnSpc>
              <a:buNone/>
            </a:pPr>
            <a:r>
              <a:rPr lang="en-US" sz="1100" dirty="0"/>
              <a:t>Lorem ipsum dolor sit </a:t>
            </a:r>
            <a:r>
              <a:rPr lang="en-US" sz="1100" dirty="0" err="1"/>
              <a:t>amet</a:t>
            </a:r>
            <a:r>
              <a:rPr lang="en-US" sz="1100" dirty="0"/>
              <a:t>, </a:t>
            </a:r>
            <a:r>
              <a:rPr lang="en-US" sz="1100" dirty="0" err="1"/>
              <a:t>consectetur</a:t>
            </a:r>
            <a:r>
              <a:rPr lang="en-US" sz="1100" dirty="0"/>
              <a:t> </a:t>
            </a:r>
            <a:r>
              <a:rPr lang="en-US" sz="1100" dirty="0" err="1"/>
              <a:t>adipiscing</a:t>
            </a:r>
            <a:r>
              <a:rPr lang="en-US" sz="1100" dirty="0"/>
              <a:t> </a:t>
            </a:r>
            <a:r>
              <a:rPr lang="en-US" sz="1100" dirty="0" err="1"/>
              <a:t>elit</a:t>
            </a:r>
            <a:r>
              <a:rPr lang="en-US" sz="1100" dirty="0"/>
              <a:t>, sed do </a:t>
            </a:r>
            <a:r>
              <a:rPr lang="en-US" sz="1100" dirty="0" err="1"/>
              <a:t>eiusmod</a:t>
            </a:r>
            <a:r>
              <a:rPr lang="en-US" sz="1100" dirty="0"/>
              <a:t> </a:t>
            </a:r>
            <a:r>
              <a:rPr lang="en-US" sz="1100" dirty="0" err="1"/>
              <a:t>tempor</a:t>
            </a:r>
            <a:r>
              <a:rPr lang="en-US" sz="1100" dirty="0"/>
              <a:t> </a:t>
            </a:r>
            <a:r>
              <a:rPr lang="en-US" sz="1100" dirty="0" err="1"/>
              <a:t>incididunt</a:t>
            </a:r>
            <a:r>
              <a:rPr lang="en-US" sz="1100" dirty="0"/>
              <a:t> </a:t>
            </a:r>
            <a:r>
              <a:rPr lang="en-US" sz="1100" dirty="0" err="1"/>
              <a:t>ut</a:t>
            </a:r>
            <a:r>
              <a:rPr lang="en-US" sz="1100" dirty="0"/>
              <a:t> </a:t>
            </a:r>
            <a:r>
              <a:rPr lang="en-US" sz="1100" dirty="0" err="1"/>
              <a:t>labore</a:t>
            </a:r>
            <a:r>
              <a:rPr lang="en-US" sz="1100" dirty="0"/>
              <a:t> et dolore magna </a:t>
            </a:r>
            <a:r>
              <a:rPr lang="en-US" sz="1100" dirty="0" err="1"/>
              <a:t>aliqua</a:t>
            </a:r>
            <a:r>
              <a:rPr lang="en-US" sz="1100" dirty="0"/>
              <a:t>. Ut </a:t>
            </a:r>
            <a:r>
              <a:rPr lang="en-US" sz="1100" dirty="0" err="1"/>
              <a:t>enim</a:t>
            </a:r>
            <a:r>
              <a:rPr lang="en-US" sz="1100" dirty="0"/>
              <a:t> ad minim </a:t>
            </a:r>
            <a:r>
              <a:rPr lang="en-US" sz="1100" dirty="0" err="1"/>
              <a:t>veniam</a:t>
            </a:r>
            <a:r>
              <a:rPr lang="en-US" sz="1100" dirty="0"/>
              <a:t>, </a:t>
            </a:r>
            <a:r>
              <a:rPr lang="en-US" sz="1100" dirty="0" err="1"/>
              <a:t>quis</a:t>
            </a:r>
            <a:r>
              <a:rPr lang="en-US" sz="1100" dirty="0"/>
              <a:t> </a:t>
            </a:r>
            <a:r>
              <a:rPr lang="en-US" sz="1100" dirty="0" err="1"/>
              <a:t>nostrud</a:t>
            </a:r>
            <a:r>
              <a:rPr lang="en-US" sz="1100" dirty="0"/>
              <a:t> exercitation </a:t>
            </a:r>
            <a:r>
              <a:rPr lang="en-US" sz="1100" dirty="0" err="1"/>
              <a:t>ullamco</a:t>
            </a:r>
            <a:r>
              <a:rPr lang="en-US" sz="1100" dirty="0"/>
              <a:t> </a:t>
            </a:r>
            <a:r>
              <a:rPr lang="en-US" sz="1100" dirty="0" err="1"/>
              <a:t>laboris</a:t>
            </a:r>
            <a:r>
              <a:rPr lang="en-US" sz="1100" dirty="0"/>
              <a:t> nisi </a:t>
            </a:r>
            <a:r>
              <a:rPr lang="en-US" sz="1100" dirty="0" err="1"/>
              <a:t>ut</a:t>
            </a:r>
            <a:r>
              <a:rPr lang="en-US" sz="1100" dirty="0"/>
              <a:t> </a:t>
            </a:r>
            <a:r>
              <a:rPr lang="en-US" sz="1100" dirty="0" err="1"/>
              <a:t>aliquip</a:t>
            </a:r>
            <a:r>
              <a:rPr lang="en-US" sz="1100" dirty="0"/>
              <a:t> ex </a:t>
            </a:r>
            <a:r>
              <a:rPr lang="en-US" sz="1100" dirty="0" err="1"/>
              <a:t>ea</a:t>
            </a:r>
            <a:r>
              <a:rPr lang="en-US" sz="1100" dirty="0"/>
              <a:t> </a:t>
            </a:r>
            <a:r>
              <a:rPr lang="en-US" sz="1100" dirty="0" err="1"/>
              <a:t>commodo</a:t>
            </a:r>
            <a:r>
              <a:rPr lang="en-US" sz="1100" dirty="0"/>
              <a:t> </a:t>
            </a:r>
            <a:r>
              <a:rPr lang="en-US" sz="1100" dirty="0" err="1"/>
              <a:t>consequat</a:t>
            </a:r>
            <a:r>
              <a:rPr lang="en-US" sz="1100" dirty="0"/>
              <a:t>. Duis </a:t>
            </a:r>
            <a:r>
              <a:rPr lang="en-US" sz="1100" dirty="0" err="1"/>
              <a:t>aute</a:t>
            </a:r>
            <a:r>
              <a:rPr lang="en-US" sz="1100" dirty="0"/>
              <a:t> </a:t>
            </a:r>
            <a:r>
              <a:rPr lang="en-US" sz="1100" dirty="0" err="1"/>
              <a:t>irure</a:t>
            </a:r>
            <a:r>
              <a:rPr lang="en-US" sz="1100" dirty="0"/>
              <a:t> dolor in </a:t>
            </a:r>
            <a:r>
              <a:rPr lang="en-US" sz="1100" dirty="0" err="1"/>
              <a:t>reprehenderit</a:t>
            </a:r>
            <a:r>
              <a:rPr lang="en-US" sz="1100" dirty="0"/>
              <a:t> in </a:t>
            </a:r>
            <a:r>
              <a:rPr lang="en-US" sz="1100" dirty="0" err="1"/>
              <a:t>voluptate</a:t>
            </a:r>
            <a:r>
              <a:rPr lang="en-US" sz="1100" dirty="0"/>
              <a:t> </a:t>
            </a:r>
            <a:r>
              <a:rPr lang="en-US" sz="1100" dirty="0" err="1"/>
              <a:t>velit</a:t>
            </a:r>
            <a:r>
              <a:rPr lang="en-US" sz="1100" dirty="0"/>
              <a:t> </a:t>
            </a:r>
            <a:r>
              <a:rPr lang="en-US" sz="1100" dirty="0" err="1"/>
              <a:t>esse</a:t>
            </a:r>
            <a:endParaRPr lang="en-US" sz="900" dirty="0"/>
          </a:p>
        </p:txBody>
      </p:sp>
      <p:cxnSp>
        <p:nvCxnSpPr>
          <p:cNvPr id="7" name="Straight Connector 6">
            <a:extLst>
              <a:ext uri="{FF2B5EF4-FFF2-40B4-BE49-F238E27FC236}">
                <a16:creationId xmlns:a16="http://schemas.microsoft.com/office/drawing/2014/main" id="{DE65E6D7-4074-1F42-A971-B696A3006D88}"/>
              </a:ext>
            </a:extLst>
          </p:cNvPr>
          <p:cNvCxnSpPr>
            <a:cxnSpLocks/>
          </p:cNvCxnSpPr>
          <p:nvPr/>
        </p:nvCxnSpPr>
        <p:spPr>
          <a:xfrm flipH="1">
            <a:off x="4493157" y="2242903"/>
            <a:ext cx="3983065" cy="0"/>
          </a:xfrm>
          <a:prstGeom prst="line">
            <a:avLst/>
          </a:prstGeom>
          <a:ln w="41275" cmpd="dbl">
            <a:solidFill>
              <a:srgbClr val="F9D637">
                <a:alpha val="54000"/>
              </a:srgbClr>
            </a:solidFill>
          </a:ln>
          <a:effectLst/>
        </p:spPr>
        <p:style>
          <a:lnRef idx="2">
            <a:schemeClr val="accent1"/>
          </a:lnRef>
          <a:fillRef idx="0">
            <a:schemeClr val="accent1"/>
          </a:fillRef>
          <a:effectRef idx="1">
            <a:schemeClr val="accent1"/>
          </a:effectRef>
          <a:fontRef idx="minor">
            <a:schemeClr val="tx1"/>
          </a:fontRef>
        </p:style>
      </p:cxnSp>
      <p:sp>
        <p:nvSpPr>
          <p:cNvPr id="5" name="Picture Placeholder 4">
            <a:extLst>
              <a:ext uri="{FF2B5EF4-FFF2-40B4-BE49-F238E27FC236}">
                <a16:creationId xmlns:a16="http://schemas.microsoft.com/office/drawing/2014/main" id="{863DD953-3563-40B3-8F7C-EE2A1CFD488F}"/>
              </a:ext>
            </a:extLst>
          </p:cNvPr>
          <p:cNvSpPr>
            <a:spLocks noGrp="1"/>
          </p:cNvSpPr>
          <p:nvPr>
            <p:ph type="pic" sz="quarter" idx="11"/>
          </p:nvPr>
        </p:nvSpPr>
        <p:spPr/>
      </p:sp>
    </p:spTree>
    <p:extLst>
      <p:ext uri="{BB962C8B-B14F-4D97-AF65-F5344CB8AC3E}">
        <p14:creationId xmlns:p14="http://schemas.microsoft.com/office/powerpoint/2010/main" val="14974397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D64EECE-7D7E-5745-A290-7FCA11B9A967}"/>
              </a:ext>
            </a:extLst>
          </p:cNvPr>
          <p:cNvSpPr>
            <a:spLocks noGrp="1"/>
          </p:cNvSpPr>
          <p:nvPr>
            <p:ph type="title"/>
          </p:nvPr>
        </p:nvSpPr>
        <p:spPr>
          <a:xfrm>
            <a:off x="685214" y="1393739"/>
            <a:ext cx="1402604" cy="497572"/>
          </a:xfrm>
        </p:spPr>
        <p:txBody>
          <a:bodyPr/>
          <a:lstStyle/>
          <a:p>
            <a:r>
              <a:rPr lang="en-US" dirty="0"/>
              <a:t>Title Text</a:t>
            </a:r>
          </a:p>
        </p:txBody>
      </p:sp>
      <p:cxnSp>
        <p:nvCxnSpPr>
          <p:cNvPr id="5" name="Straight Connector 4">
            <a:extLst>
              <a:ext uri="{FF2B5EF4-FFF2-40B4-BE49-F238E27FC236}">
                <a16:creationId xmlns:a16="http://schemas.microsoft.com/office/drawing/2014/main" id="{54745266-7FAF-2D42-8167-8D149ECCA7A7}"/>
              </a:ext>
            </a:extLst>
          </p:cNvPr>
          <p:cNvCxnSpPr>
            <a:cxnSpLocks/>
          </p:cNvCxnSpPr>
          <p:nvPr/>
        </p:nvCxnSpPr>
        <p:spPr>
          <a:xfrm flipV="1">
            <a:off x="2335346" y="1313834"/>
            <a:ext cx="0" cy="1595170"/>
          </a:xfrm>
          <a:prstGeom prst="line">
            <a:avLst/>
          </a:prstGeom>
          <a:ln w="41275" cmpd="dbl">
            <a:solidFill>
              <a:srgbClr val="F9D637">
                <a:alpha val="54000"/>
              </a:srgbClr>
            </a:solidFill>
          </a:ln>
          <a:effectLst/>
        </p:spPr>
        <p:style>
          <a:lnRef idx="2">
            <a:schemeClr val="accent1"/>
          </a:lnRef>
          <a:fillRef idx="0">
            <a:schemeClr val="accent1"/>
          </a:fillRef>
          <a:effectRef idx="1">
            <a:schemeClr val="accent1"/>
          </a:effectRef>
          <a:fontRef idx="minor">
            <a:schemeClr val="tx1"/>
          </a:fontRef>
        </p:style>
      </p:cxnSp>
      <p:sp>
        <p:nvSpPr>
          <p:cNvPr id="13" name="Google Shape;262;p15">
            <a:extLst>
              <a:ext uri="{FF2B5EF4-FFF2-40B4-BE49-F238E27FC236}">
                <a16:creationId xmlns:a16="http://schemas.microsoft.com/office/drawing/2014/main" id="{6848F06F-5A16-264C-AB01-675182A281AB}"/>
              </a:ext>
            </a:extLst>
          </p:cNvPr>
          <p:cNvSpPr txBox="1"/>
          <p:nvPr/>
        </p:nvSpPr>
        <p:spPr>
          <a:xfrm>
            <a:off x="2410560" y="1618745"/>
            <a:ext cx="2251075" cy="274637"/>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4262"/>
              </a:buClr>
              <a:buSzPts val="1400"/>
              <a:buFont typeface="Arial"/>
              <a:buNone/>
            </a:pPr>
            <a:r>
              <a:rPr lang="id-ID" sz="1400" b="1" i="0" u="none" strike="noStrike" cap="none">
                <a:solidFill>
                  <a:srgbClr val="004262"/>
                </a:solidFill>
                <a:ea typeface="Maven Pro"/>
                <a:cs typeface="Maven Pro"/>
                <a:sym typeface="Maven Pro"/>
              </a:rPr>
              <a:t>Subtitle text</a:t>
            </a:r>
            <a:endParaRPr sz="1400" b="1" i="0" u="none" strike="noStrike" cap="none">
              <a:solidFill>
                <a:srgbClr val="004262"/>
              </a:solidFill>
              <a:ea typeface="Maven Pro"/>
              <a:cs typeface="Maven Pro"/>
              <a:sym typeface="Maven Pro"/>
            </a:endParaRPr>
          </a:p>
        </p:txBody>
      </p:sp>
      <p:sp>
        <p:nvSpPr>
          <p:cNvPr id="14" name="Google Shape;263;p15">
            <a:extLst>
              <a:ext uri="{FF2B5EF4-FFF2-40B4-BE49-F238E27FC236}">
                <a16:creationId xmlns:a16="http://schemas.microsoft.com/office/drawing/2014/main" id="{4F6A5BE2-288E-A741-824E-0070E0008219}"/>
              </a:ext>
            </a:extLst>
          </p:cNvPr>
          <p:cNvSpPr/>
          <p:nvPr/>
        </p:nvSpPr>
        <p:spPr>
          <a:xfrm>
            <a:off x="2729168" y="1893382"/>
            <a:ext cx="1668399" cy="1015622"/>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Clr>
                <a:srgbClr val="000000"/>
              </a:buClr>
              <a:buSzPts val="1000"/>
              <a:buFont typeface="Arial"/>
              <a:buNone/>
            </a:pPr>
            <a:r>
              <a:rPr lang="id-ID" sz="1000" b="0" i="0" u="none" strike="noStrike" cap="none" dirty="0" err="1">
                <a:ea typeface="Maven Pro"/>
                <a:cs typeface="Maven Pro"/>
                <a:sym typeface="Maven Pro"/>
              </a:rPr>
              <a:t>Lorem</a:t>
            </a:r>
            <a:r>
              <a:rPr lang="id-ID" sz="1000" b="0" i="0" u="none" strike="noStrike" cap="none" dirty="0">
                <a:ea typeface="Maven Pro"/>
                <a:cs typeface="Maven Pro"/>
                <a:sym typeface="Maven Pro"/>
              </a:rPr>
              <a:t> </a:t>
            </a:r>
            <a:r>
              <a:rPr lang="id-ID" sz="1000" b="0" i="0" u="none" strike="noStrike" cap="none" dirty="0" err="1">
                <a:ea typeface="Maven Pro"/>
                <a:cs typeface="Maven Pro"/>
                <a:sym typeface="Maven Pro"/>
              </a:rPr>
              <a:t>ipsum</a:t>
            </a:r>
            <a:r>
              <a:rPr lang="id-ID" sz="1000" b="0" i="0" u="none" strike="noStrike" cap="none" dirty="0">
                <a:ea typeface="Maven Pro"/>
                <a:cs typeface="Maven Pro"/>
                <a:sym typeface="Maven Pro"/>
              </a:rPr>
              <a:t> </a:t>
            </a:r>
            <a:r>
              <a:rPr lang="id-ID" sz="1000" b="0" i="0" u="none" strike="noStrike" cap="none" dirty="0" err="1">
                <a:ea typeface="Maven Pro"/>
                <a:cs typeface="Maven Pro"/>
                <a:sym typeface="Maven Pro"/>
              </a:rPr>
              <a:t>dolor</a:t>
            </a:r>
            <a:r>
              <a:rPr lang="id-ID" sz="1000" b="0" i="0" u="none" strike="noStrike" cap="none" dirty="0">
                <a:ea typeface="Maven Pro"/>
                <a:cs typeface="Maven Pro"/>
                <a:sym typeface="Maven Pro"/>
              </a:rPr>
              <a:t> sit </a:t>
            </a:r>
            <a:r>
              <a:rPr lang="id-ID" sz="1000" b="0" i="0" u="none" strike="noStrike" cap="none" dirty="0" err="1">
                <a:ea typeface="Maven Pro"/>
                <a:cs typeface="Maven Pro"/>
                <a:sym typeface="Maven Pro"/>
              </a:rPr>
              <a:t>amet</a:t>
            </a:r>
            <a:r>
              <a:rPr lang="id-ID" sz="1000" b="0" i="0" u="none" strike="noStrike" cap="none" dirty="0">
                <a:ea typeface="Maven Pro"/>
                <a:cs typeface="Maven Pro"/>
                <a:sym typeface="Maven Pro"/>
              </a:rPr>
              <a:t>, </a:t>
            </a:r>
            <a:r>
              <a:rPr lang="id-ID" sz="1000" b="0" i="0" u="none" strike="noStrike" cap="none" dirty="0" err="1">
                <a:ea typeface="Maven Pro"/>
                <a:cs typeface="Maven Pro"/>
                <a:sym typeface="Maven Pro"/>
              </a:rPr>
              <a:t>lacus</a:t>
            </a:r>
            <a:r>
              <a:rPr lang="id-ID" sz="1000" b="0" i="0" u="none" strike="noStrike" cap="none" dirty="0">
                <a:ea typeface="Maven Pro"/>
                <a:cs typeface="Maven Pro"/>
                <a:sym typeface="Maven Pro"/>
              </a:rPr>
              <a:t> </a:t>
            </a:r>
            <a:r>
              <a:rPr lang="id-ID" sz="1000" b="0" i="0" u="none" strike="noStrike" cap="none" dirty="0" err="1">
                <a:ea typeface="Maven Pro"/>
                <a:cs typeface="Maven Pro"/>
                <a:sym typeface="Maven Pro"/>
              </a:rPr>
              <a:t>nulla</a:t>
            </a:r>
            <a:r>
              <a:rPr lang="id-ID" sz="1000" b="0" i="0" u="none" strike="noStrike" cap="none" dirty="0">
                <a:ea typeface="Maven Pro"/>
                <a:cs typeface="Maven Pro"/>
                <a:sym typeface="Maven Pro"/>
              </a:rPr>
              <a:t> </a:t>
            </a:r>
            <a:r>
              <a:rPr lang="id-ID" sz="1000" b="0" i="0" u="none" strike="noStrike" cap="none" dirty="0" err="1">
                <a:ea typeface="Maven Pro"/>
                <a:cs typeface="Maven Pro"/>
                <a:sym typeface="Maven Pro"/>
              </a:rPr>
              <a:t>ac</a:t>
            </a:r>
            <a:r>
              <a:rPr lang="id-ID" sz="1000" b="0" i="0" u="none" strike="noStrike" cap="none" dirty="0">
                <a:ea typeface="Maven Pro"/>
                <a:cs typeface="Maven Pro"/>
                <a:sym typeface="Maven Pro"/>
              </a:rPr>
              <a:t> </a:t>
            </a:r>
            <a:r>
              <a:rPr lang="id-ID" sz="1000" b="0" i="0" u="none" strike="noStrike" cap="none" dirty="0" err="1">
                <a:ea typeface="Maven Pro"/>
                <a:cs typeface="Maven Pro"/>
                <a:sym typeface="Maven Pro"/>
              </a:rPr>
              <a:t>netus</a:t>
            </a:r>
            <a:r>
              <a:rPr lang="id-ID" sz="1000" b="0" i="0" u="none" strike="noStrike" cap="none" dirty="0">
                <a:ea typeface="Maven Pro"/>
                <a:cs typeface="Maven Pro"/>
                <a:sym typeface="Maven Pro"/>
              </a:rPr>
              <a:t> </a:t>
            </a:r>
            <a:r>
              <a:rPr lang="id-ID" sz="1000" b="0" i="0" u="none" strike="noStrike" cap="none" dirty="0" err="1">
                <a:ea typeface="Maven Pro"/>
                <a:cs typeface="Maven Pro"/>
                <a:sym typeface="Maven Pro"/>
              </a:rPr>
              <a:t>nibh</a:t>
            </a:r>
            <a:r>
              <a:rPr lang="id-ID" sz="1000" b="0" i="0" u="none" strike="noStrike" cap="none" dirty="0">
                <a:ea typeface="Maven Pro"/>
                <a:cs typeface="Maven Pro"/>
                <a:sym typeface="Maven Pro"/>
              </a:rPr>
              <a:t> </a:t>
            </a:r>
            <a:r>
              <a:rPr lang="id-ID" sz="1000" b="0" i="0" u="none" strike="noStrike" cap="none" dirty="0" err="1">
                <a:ea typeface="Maven Pro"/>
                <a:cs typeface="Maven Pro"/>
                <a:sym typeface="Maven Pro"/>
              </a:rPr>
              <a:t>aliquet</a:t>
            </a:r>
            <a:r>
              <a:rPr lang="id-ID" sz="1000" b="0" i="0" u="none" strike="noStrike" cap="none" dirty="0">
                <a:ea typeface="Maven Pro"/>
                <a:cs typeface="Maven Pro"/>
                <a:sym typeface="Maven Pro"/>
              </a:rPr>
              <a:t>, </a:t>
            </a:r>
            <a:r>
              <a:rPr lang="id-ID" sz="1000" b="0" i="0" u="none" strike="noStrike" cap="none" dirty="0" err="1">
                <a:ea typeface="Maven Pro"/>
                <a:cs typeface="Maven Pro"/>
                <a:sym typeface="Maven Pro"/>
              </a:rPr>
              <a:t>porttitor</a:t>
            </a:r>
            <a:r>
              <a:rPr lang="id-ID" sz="1000" b="0" i="0" u="none" strike="noStrike" cap="none" dirty="0">
                <a:ea typeface="Maven Pro"/>
                <a:cs typeface="Maven Pro"/>
                <a:sym typeface="Maven Pro"/>
              </a:rPr>
              <a:t> ligula </a:t>
            </a:r>
            <a:r>
              <a:rPr lang="id-ID" sz="1000" b="0" i="0" u="none" strike="noStrike" cap="none" dirty="0" err="1">
                <a:ea typeface="Maven Pro"/>
                <a:cs typeface="Maven Pro"/>
                <a:sym typeface="Maven Pro"/>
              </a:rPr>
              <a:t>justo</a:t>
            </a:r>
            <a:r>
              <a:rPr lang="id-ID" sz="1000" b="0" i="0" u="none" strike="noStrike" cap="none" dirty="0">
                <a:ea typeface="Maven Pro"/>
                <a:cs typeface="Maven Pro"/>
                <a:sym typeface="Maven Pro"/>
              </a:rPr>
              <a:t> libero</a:t>
            </a:r>
            <a:endParaRPr sz="1400" b="0" i="0" u="none" strike="noStrike" cap="none" dirty="0">
              <a:ea typeface="Arial"/>
              <a:cs typeface="Arial"/>
              <a:sym typeface="Arial"/>
            </a:endParaRPr>
          </a:p>
        </p:txBody>
      </p:sp>
      <p:sp>
        <p:nvSpPr>
          <p:cNvPr id="15" name="Google Shape;264;p15">
            <a:extLst>
              <a:ext uri="{FF2B5EF4-FFF2-40B4-BE49-F238E27FC236}">
                <a16:creationId xmlns:a16="http://schemas.microsoft.com/office/drawing/2014/main" id="{985D763D-8908-964D-90F5-9D7DA495B687}"/>
              </a:ext>
            </a:extLst>
          </p:cNvPr>
          <p:cNvSpPr txBox="1"/>
          <p:nvPr/>
        </p:nvSpPr>
        <p:spPr>
          <a:xfrm>
            <a:off x="3051910" y="1213932"/>
            <a:ext cx="968375" cy="484188"/>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4262"/>
              </a:buClr>
              <a:buSzPts val="2800"/>
              <a:buFont typeface="Arial"/>
              <a:buNone/>
            </a:pPr>
            <a:r>
              <a:rPr lang="id-ID" sz="2800" b="1" i="0" u="none" strike="noStrike" cap="none">
                <a:solidFill>
                  <a:srgbClr val="004262"/>
                </a:solidFill>
                <a:latin typeface="+mj-lt"/>
                <a:ea typeface="Maven Pro"/>
                <a:cs typeface="Maven Pro"/>
                <a:sym typeface="Maven Pro"/>
              </a:rPr>
              <a:t>892</a:t>
            </a:r>
            <a:endParaRPr sz="1400" b="0" i="0" u="none" strike="noStrike" cap="none">
              <a:solidFill>
                <a:srgbClr val="000000"/>
              </a:solidFill>
              <a:latin typeface="+mj-lt"/>
              <a:ea typeface="Arial"/>
              <a:cs typeface="Arial"/>
              <a:sym typeface="Arial"/>
            </a:endParaRPr>
          </a:p>
        </p:txBody>
      </p:sp>
      <p:sp>
        <p:nvSpPr>
          <p:cNvPr id="16" name="Google Shape;265;p15">
            <a:extLst>
              <a:ext uri="{FF2B5EF4-FFF2-40B4-BE49-F238E27FC236}">
                <a16:creationId xmlns:a16="http://schemas.microsoft.com/office/drawing/2014/main" id="{4A8CB9A5-FC7A-BE4A-85F7-290208656E25}"/>
              </a:ext>
            </a:extLst>
          </p:cNvPr>
          <p:cNvSpPr txBox="1"/>
          <p:nvPr/>
        </p:nvSpPr>
        <p:spPr>
          <a:xfrm>
            <a:off x="4453725" y="1618745"/>
            <a:ext cx="2251075" cy="274637"/>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4262"/>
              </a:buClr>
              <a:buSzPts val="1400"/>
              <a:buFont typeface="Arial"/>
              <a:buNone/>
            </a:pPr>
            <a:r>
              <a:rPr lang="id-ID" sz="1400" b="1" i="0" u="none" strike="noStrike" cap="none" dirty="0" err="1">
                <a:solidFill>
                  <a:srgbClr val="004262"/>
                </a:solidFill>
                <a:ea typeface="Maven Pro"/>
                <a:cs typeface="Maven Pro"/>
                <a:sym typeface="Maven Pro"/>
              </a:rPr>
              <a:t>Subtitle</a:t>
            </a:r>
            <a:r>
              <a:rPr lang="id-ID" sz="1400" b="1" i="0" u="none" strike="noStrike" cap="none" dirty="0">
                <a:solidFill>
                  <a:srgbClr val="004262"/>
                </a:solidFill>
                <a:ea typeface="Maven Pro"/>
                <a:cs typeface="Maven Pro"/>
                <a:sym typeface="Maven Pro"/>
              </a:rPr>
              <a:t> </a:t>
            </a:r>
            <a:r>
              <a:rPr lang="id-ID" sz="1400" b="1" i="0" u="none" strike="noStrike" cap="none" dirty="0" err="1">
                <a:solidFill>
                  <a:srgbClr val="004262"/>
                </a:solidFill>
                <a:ea typeface="Maven Pro"/>
                <a:cs typeface="Maven Pro"/>
                <a:sym typeface="Maven Pro"/>
              </a:rPr>
              <a:t>text</a:t>
            </a:r>
            <a:endParaRPr sz="1400" b="1" i="0" u="none" strike="noStrike" cap="none" dirty="0">
              <a:solidFill>
                <a:srgbClr val="004262"/>
              </a:solidFill>
              <a:ea typeface="Maven Pro"/>
              <a:cs typeface="Maven Pro"/>
              <a:sym typeface="Maven Pro"/>
            </a:endParaRPr>
          </a:p>
        </p:txBody>
      </p:sp>
      <p:sp>
        <p:nvSpPr>
          <p:cNvPr id="18" name="Google Shape;267;p15">
            <a:extLst>
              <a:ext uri="{FF2B5EF4-FFF2-40B4-BE49-F238E27FC236}">
                <a16:creationId xmlns:a16="http://schemas.microsoft.com/office/drawing/2014/main" id="{5DA6A706-9918-2E46-9A46-98DF77831EC3}"/>
              </a:ext>
            </a:extLst>
          </p:cNvPr>
          <p:cNvSpPr txBox="1"/>
          <p:nvPr/>
        </p:nvSpPr>
        <p:spPr>
          <a:xfrm>
            <a:off x="5058562" y="1213932"/>
            <a:ext cx="968375" cy="484188"/>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171616"/>
              </a:buClr>
              <a:buSzPts val="2800"/>
              <a:buFont typeface="Arial"/>
              <a:buNone/>
            </a:pPr>
            <a:r>
              <a:rPr lang="id-ID" sz="2800" b="1" i="0" u="none" strike="noStrike" cap="none" dirty="0">
                <a:solidFill>
                  <a:srgbClr val="171616"/>
                </a:solidFill>
                <a:latin typeface="+mj-lt"/>
                <a:ea typeface="Maven Pro"/>
                <a:cs typeface="Maven Pro"/>
                <a:sym typeface="Maven Pro"/>
              </a:rPr>
              <a:t>522</a:t>
            </a:r>
            <a:endParaRPr sz="1400" b="0" i="0" u="none" strike="noStrike" cap="none" dirty="0">
              <a:solidFill>
                <a:srgbClr val="000000"/>
              </a:solidFill>
              <a:latin typeface="+mj-lt"/>
              <a:ea typeface="Arial"/>
              <a:cs typeface="Arial"/>
              <a:sym typeface="Arial"/>
            </a:endParaRPr>
          </a:p>
        </p:txBody>
      </p:sp>
      <p:sp>
        <p:nvSpPr>
          <p:cNvPr id="19" name="Google Shape;268;p15">
            <a:extLst>
              <a:ext uri="{FF2B5EF4-FFF2-40B4-BE49-F238E27FC236}">
                <a16:creationId xmlns:a16="http://schemas.microsoft.com/office/drawing/2014/main" id="{C9DAD499-E2C4-7F4D-9E8B-F3ECDC17A2B7}"/>
              </a:ext>
            </a:extLst>
          </p:cNvPr>
          <p:cNvSpPr txBox="1"/>
          <p:nvPr/>
        </p:nvSpPr>
        <p:spPr>
          <a:xfrm>
            <a:off x="6488666" y="1618745"/>
            <a:ext cx="2249487" cy="274637"/>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4262"/>
              </a:buClr>
              <a:buSzPts val="1400"/>
              <a:buFont typeface="Arial"/>
              <a:buNone/>
            </a:pPr>
            <a:r>
              <a:rPr lang="id-ID" sz="1400" b="1" i="0" u="none" strike="noStrike" cap="none" dirty="0" err="1">
                <a:solidFill>
                  <a:srgbClr val="004262"/>
                </a:solidFill>
                <a:ea typeface="Maven Pro"/>
                <a:cs typeface="Maven Pro"/>
                <a:sym typeface="Maven Pro"/>
              </a:rPr>
              <a:t>Subtitle</a:t>
            </a:r>
            <a:r>
              <a:rPr lang="id-ID" sz="1400" b="1" i="0" u="none" strike="noStrike" cap="none" dirty="0">
                <a:solidFill>
                  <a:srgbClr val="004262"/>
                </a:solidFill>
                <a:ea typeface="Maven Pro"/>
                <a:cs typeface="Maven Pro"/>
                <a:sym typeface="Maven Pro"/>
              </a:rPr>
              <a:t> </a:t>
            </a:r>
            <a:r>
              <a:rPr lang="id-ID" sz="1400" b="1" i="0" u="none" strike="noStrike" cap="none" dirty="0" err="1">
                <a:solidFill>
                  <a:srgbClr val="004262"/>
                </a:solidFill>
                <a:ea typeface="Maven Pro"/>
                <a:cs typeface="Maven Pro"/>
                <a:sym typeface="Maven Pro"/>
              </a:rPr>
              <a:t>text</a:t>
            </a:r>
            <a:endParaRPr sz="1400" b="1" i="0" u="none" strike="noStrike" cap="none" dirty="0">
              <a:solidFill>
                <a:srgbClr val="004262"/>
              </a:solidFill>
              <a:ea typeface="Maven Pro"/>
              <a:cs typeface="Maven Pro"/>
              <a:sym typeface="Maven Pro"/>
            </a:endParaRPr>
          </a:p>
        </p:txBody>
      </p:sp>
      <p:sp>
        <p:nvSpPr>
          <p:cNvPr id="21" name="Google Shape;270;p15">
            <a:extLst>
              <a:ext uri="{FF2B5EF4-FFF2-40B4-BE49-F238E27FC236}">
                <a16:creationId xmlns:a16="http://schemas.microsoft.com/office/drawing/2014/main" id="{346CDE4F-F56F-BA45-82D7-7FF1A0727B81}"/>
              </a:ext>
            </a:extLst>
          </p:cNvPr>
          <p:cNvSpPr txBox="1"/>
          <p:nvPr/>
        </p:nvSpPr>
        <p:spPr>
          <a:xfrm>
            <a:off x="6982378" y="1213932"/>
            <a:ext cx="1262063" cy="484188"/>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4262"/>
              </a:buClr>
              <a:buSzPts val="2800"/>
              <a:buFont typeface="Arial"/>
              <a:buNone/>
            </a:pPr>
            <a:r>
              <a:rPr lang="id-ID" sz="2800" b="1" i="0" u="none" strike="noStrike" cap="none" dirty="0">
                <a:solidFill>
                  <a:srgbClr val="004262"/>
                </a:solidFill>
                <a:latin typeface="+mj-lt"/>
                <a:ea typeface="Maven Pro"/>
                <a:cs typeface="Maven Pro"/>
                <a:sym typeface="Maven Pro"/>
              </a:rPr>
              <a:t>$9841</a:t>
            </a:r>
            <a:endParaRPr sz="1400" b="0" i="0" u="none" strike="noStrike" cap="none" dirty="0">
              <a:solidFill>
                <a:srgbClr val="000000"/>
              </a:solidFill>
              <a:latin typeface="+mj-lt"/>
              <a:ea typeface="Arial"/>
              <a:cs typeface="Arial"/>
              <a:sym typeface="Arial"/>
            </a:endParaRPr>
          </a:p>
        </p:txBody>
      </p:sp>
      <p:sp>
        <p:nvSpPr>
          <p:cNvPr id="22" name="Google Shape;263;p15">
            <a:extLst>
              <a:ext uri="{FF2B5EF4-FFF2-40B4-BE49-F238E27FC236}">
                <a16:creationId xmlns:a16="http://schemas.microsoft.com/office/drawing/2014/main" id="{A5FC7F89-C51E-BF45-8A3A-4C1474B28FD2}"/>
              </a:ext>
            </a:extLst>
          </p:cNvPr>
          <p:cNvSpPr/>
          <p:nvPr/>
        </p:nvSpPr>
        <p:spPr>
          <a:xfrm>
            <a:off x="4792234" y="1893382"/>
            <a:ext cx="1668399" cy="1015622"/>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Clr>
                <a:srgbClr val="000000"/>
              </a:buClr>
              <a:buSzPts val="1000"/>
              <a:buFont typeface="Arial"/>
              <a:buNone/>
            </a:pPr>
            <a:r>
              <a:rPr lang="id-ID" sz="1000" b="0" i="0" u="none" strike="noStrike" cap="none" dirty="0" err="1">
                <a:ea typeface="Maven Pro"/>
                <a:cs typeface="Maven Pro"/>
                <a:sym typeface="Maven Pro"/>
              </a:rPr>
              <a:t>Lorem</a:t>
            </a:r>
            <a:r>
              <a:rPr lang="id-ID" sz="1000" b="0" i="0" u="none" strike="noStrike" cap="none" dirty="0">
                <a:ea typeface="Maven Pro"/>
                <a:cs typeface="Maven Pro"/>
                <a:sym typeface="Maven Pro"/>
              </a:rPr>
              <a:t> </a:t>
            </a:r>
            <a:r>
              <a:rPr lang="id-ID" sz="1000" b="0" i="0" u="none" strike="noStrike" cap="none" dirty="0" err="1">
                <a:ea typeface="Maven Pro"/>
                <a:cs typeface="Maven Pro"/>
                <a:sym typeface="Maven Pro"/>
              </a:rPr>
              <a:t>ipsum</a:t>
            </a:r>
            <a:r>
              <a:rPr lang="id-ID" sz="1000" b="0" i="0" u="none" strike="noStrike" cap="none" dirty="0">
                <a:ea typeface="Maven Pro"/>
                <a:cs typeface="Maven Pro"/>
                <a:sym typeface="Maven Pro"/>
              </a:rPr>
              <a:t> </a:t>
            </a:r>
            <a:r>
              <a:rPr lang="id-ID" sz="1000" b="0" i="0" u="none" strike="noStrike" cap="none" dirty="0" err="1">
                <a:ea typeface="Maven Pro"/>
                <a:cs typeface="Maven Pro"/>
                <a:sym typeface="Maven Pro"/>
              </a:rPr>
              <a:t>dolor</a:t>
            </a:r>
            <a:r>
              <a:rPr lang="id-ID" sz="1000" b="0" i="0" u="none" strike="noStrike" cap="none" dirty="0">
                <a:ea typeface="Maven Pro"/>
                <a:cs typeface="Maven Pro"/>
                <a:sym typeface="Maven Pro"/>
              </a:rPr>
              <a:t> sit </a:t>
            </a:r>
            <a:r>
              <a:rPr lang="id-ID" sz="1000" b="0" i="0" u="none" strike="noStrike" cap="none" dirty="0" err="1">
                <a:ea typeface="Maven Pro"/>
                <a:cs typeface="Maven Pro"/>
                <a:sym typeface="Maven Pro"/>
              </a:rPr>
              <a:t>amet</a:t>
            </a:r>
            <a:r>
              <a:rPr lang="id-ID" sz="1000" b="0" i="0" u="none" strike="noStrike" cap="none" dirty="0">
                <a:ea typeface="Maven Pro"/>
                <a:cs typeface="Maven Pro"/>
                <a:sym typeface="Maven Pro"/>
              </a:rPr>
              <a:t>, </a:t>
            </a:r>
            <a:r>
              <a:rPr lang="id-ID" sz="1000" b="0" i="0" u="none" strike="noStrike" cap="none" dirty="0" err="1">
                <a:ea typeface="Maven Pro"/>
                <a:cs typeface="Maven Pro"/>
                <a:sym typeface="Maven Pro"/>
              </a:rPr>
              <a:t>lacus</a:t>
            </a:r>
            <a:r>
              <a:rPr lang="id-ID" sz="1000" b="0" i="0" u="none" strike="noStrike" cap="none" dirty="0">
                <a:ea typeface="Maven Pro"/>
                <a:cs typeface="Maven Pro"/>
                <a:sym typeface="Maven Pro"/>
              </a:rPr>
              <a:t> </a:t>
            </a:r>
            <a:r>
              <a:rPr lang="id-ID" sz="1000" b="0" i="0" u="none" strike="noStrike" cap="none" dirty="0" err="1">
                <a:ea typeface="Maven Pro"/>
                <a:cs typeface="Maven Pro"/>
                <a:sym typeface="Maven Pro"/>
              </a:rPr>
              <a:t>nulla</a:t>
            </a:r>
            <a:r>
              <a:rPr lang="id-ID" sz="1000" b="0" i="0" u="none" strike="noStrike" cap="none" dirty="0">
                <a:ea typeface="Maven Pro"/>
                <a:cs typeface="Maven Pro"/>
                <a:sym typeface="Maven Pro"/>
              </a:rPr>
              <a:t> </a:t>
            </a:r>
            <a:r>
              <a:rPr lang="id-ID" sz="1000" b="0" i="0" u="none" strike="noStrike" cap="none" dirty="0" err="1">
                <a:ea typeface="Maven Pro"/>
                <a:cs typeface="Maven Pro"/>
                <a:sym typeface="Maven Pro"/>
              </a:rPr>
              <a:t>ac</a:t>
            </a:r>
            <a:r>
              <a:rPr lang="id-ID" sz="1000" b="0" i="0" u="none" strike="noStrike" cap="none" dirty="0">
                <a:ea typeface="Maven Pro"/>
                <a:cs typeface="Maven Pro"/>
                <a:sym typeface="Maven Pro"/>
              </a:rPr>
              <a:t> </a:t>
            </a:r>
            <a:r>
              <a:rPr lang="id-ID" sz="1000" b="0" i="0" u="none" strike="noStrike" cap="none" dirty="0" err="1">
                <a:ea typeface="Maven Pro"/>
                <a:cs typeface="Maven Pro"/>
                <a:sym typeface="Maven Pro"/>
              </a:rPr>
              <a:t>netus</a:t>
            </a:r>
            <a:r>
              <a:rPr lang="id-ID" sz="1000" b="0" i="0" u="none" strike="noStrike" cap="none" dirty="0">
                <a:ea typeface="Maven Pro"/>
                <a:cs typeface="Maven Pro"/>
                <a:sym typeface="Maven Pro"/>
              </a:rPr>
              <a:t> </a:t>
            </a:r>
            <a:r>
              <a:rPr lang="id-ID" sz="1000" b="0" i="0" u="none" strike="noStrike" cap="none" dirty="0" err="1">
                <a:ea typeface="Maven Pro"/>
                <a:cs typeface="Maven Pro"/>
                <a:sym typeface="Maven Pro"/>
              </a:rPr>
              <a:t>nibh</a:t>
            </a:r>
            <a:r>
              <a:rPr lang="id-ID" sz="1000" b="0" i="0" u="none" strike="noStrike" cap="none" dirty="0">
                <a:ea typeface="Maven Pro"/>
                <a:cs typeface="Maven Pro"/>
                <a:sym typeface="Maven Pro"/>
              </a:rPr>
              <a:t> </a:t>
            </a:r>
            <a:r>
              <a:rPr lang="id-ID" sz="1000" b="0" i="0" u="none" strike="noStrike" cap="none" dirty="0" err="1">
                <a:ea typeface="Maven Pro"/>
                <a:cs typeface="Maven Pro"/>
                <a:sym typeface="Maven Pro"/>
              </a:rPr>
              <a:t>aliquet</a:t>
            </a:r>
            <a:r>
              <a:rPr lang="id-ID" sz="1000" b="0" i="0" u="none" strike="noStrike" cap="none" dirty="0">
                <a:ea typeface="Maven Pro"/>
                <a:cs typeface="Maven Pro"/>
                <a:sym typeface="Maven Pro"/>
              </a:rPr>
              <a:t>, </a:t>
            </a:r>
            <a:r>
              <a:rPr lang="id-ID" sz="1000" b="0" i="0" u="none" strike="noStrike" cap="none" dirty="0" err="1">
                <a:ea typeface="Maven Pro"/>
                <a:cs typeface="Maven Pro"/>
                <a:sym typeface="Maven Pro"/>
              </a:rPr>
              <a:t>porttitor</a:t>
            </a:r>
            <a:r>
              <a:rPr lang="id-ID" sz="1000" b="0" i="0" u="none" strike="noStrike" cap="none" dirty="0">
                <a:ea typeface="Maven Pro"/>
                <a:cs typeface="Maven Pro"/>
                <a:sym typeface="Maven Pro"/>
              </a:rPr>
              <a:t> ligula </a:t>
            </a:r>
            <a:r>
              <a:rPr lang="id-ID" sz="1000" b="0" i="0" u="none" strike="noStrike" cap="none" dirty="0" err="1">
                <a:ea typeface="Maven Pro"/>
                <a:cs typeface="Maven Pro"/>
                <a:sym typeface="Maven Pro"/>
              </a:rPr>
              <a:t>justo</a:t>
            </a:r>
            <a:r>
              <a:rPr lang="id-ID" sz="1000" b="0" i="0" u="none" strike="noStrike" cap="none" dirty="0">
                <a:ea typeface="Maven Pro"/>
                <a:cs typeface="Maven Pro"/>
                <a:sym typeface="Maven Pro"/>
              </a:rPr>
              <a:t> libero</a:t>
            </a:r>
            <a:endParaRPr sz="1400" b="0" i="0" u="none" strike="noStrike" cap="none" dirty="0">
              <a:ea typeface="Arial"/>
              <a:cs typeface="Arial"/>
              <a:sym typeface="Arial"/>
            </a:endParaRPr>
          </a:p>
        </p:txBody>
      </p:sp>
      <p:sp>
        <p:nvSpPr>
          <p:cNvPr id="23" name="Google Shape;263;p15">
            <a:extLst>
              <a:ext uri="{FF2B5EF4-FFF2-40B4-BE49-F238E27FC236}">
                <a16:creationId xmlns:a16="http://schemas.microsoft.com/office/drawing/2014/main" id="{0EDDB951-FB3E-CA46-8EF1-59F71FE4D0DF}"/>
              </a:ext>
            </a:extLst>
          </p:cNvPr>
          <p:cNvSpPr/>
          <p:nvPr/>
        </p:nvSpPr>
        <p:spPr>
          <a:xfrm>
            <a:off x="6847908" y="1893382"/>
            <a:ext cx="1668399" cy="1015622"/>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Clr>
                <a:srgbClr val="000000"/>
              </a:buClr>
              <a:buSzPts val="1000"/>
              <a:buFont typeface="Arial"/>
              <a:buNone/>
            </a:pPr>
            <a:r>
              <a:rPr lang="id-ID" sz="1000" b="0" i="0" u="none" strike="noStrike" cap="none" dirty="0" err="1">
                <a:ea typeface="Maven Pro"/>
                <a:cs typeface="Maven Pro"/>
                <a:sym typeface="Maven Pro"/>
              </a:rPr>
              <a:t>Lorem</a:t>
            </a:r>
            <a:r>
              <a:rPr lang="id-ID" sz="1000" b="0" i="0" u="none" strike="noStrike" cap="none" dirty="0">
                <a:ea typeface="Maven Pro"/>
                <a:cs typeface="Maven Pro"/>
                <a:sym typeface="Maven Pro"/>
              </a:rPr>
              <a:t> </a:t>
            </a:r>
            <a:r>
              <a:rPr lang="id-ID" sz="1000" b="0" i="0" u="none" strike="noStrike" cap="none" dirty="0" err="1">
                <a:ea typeface="Maven Pro"/>
                <a:cs typeface="Maven Pro"/>
                <a:sym typeface="Maven Pro"/>
              </a:rPr>
              <a:t>ipsum</a:t>
            </a:r>
            <a:r>
              <a:rPr lang="id-ID" sz="1000" b="0" i="0" u="none" strike="noStrike" cap="none" dirty="0">
                <a:ea typeface="Maven Pro"/>
                <a:cs typeface="Maven Pro"/>
                <a:sym typeface="Maven Pro"/>
              </a:rPr>
              <a:t> </a:t>
            </a:r>
            <a:r>
              <a:rPr lang="id-ID" sz="1000" b="0" i="0" u="none" strike="noStrike" cap="none" dirty="0" err="1">
                <a:ea typeface="Maven Pro"/>
                <a:cs typeface="Maven Pro"/>
                <a:sym typeface="Maven Pro"/>
              </a:rPr>
              <a:t>dolor</a:t>
            </a:r>
            <a:r>
              <a:rPr lang="id-ID" sz="1000" b="0" i="0" u="none" strike="noStrike" cap="none" dirty="0">
                <a:ea typeface="Maven Pro"/>
                <a:cs typeface="Maven Pro"/>
                <a:sym typeface="Maven Pro"/>
              </a:rPr>
              <a:t> sit </a:t>
            </a:r>
            <a:r>
              <a:rPr lang="id-ID" sz="1000" b="0" i="0" u="none" strike="noStrike" cap="none" dirty="0" err="1">
                <a:ea typeface="Maven Pro"/>
                <a:cs typeface="Maven Pro"/>
                <a:sym typeface="Maven Pro"/>
              </a:rPr>
              <a:t>amet</a:t>
            </a:r>
            <a:r>
              <a:rPr lang="id-ID" sz="1000" b="0" i="0" u="none" strike="noStrike" cap="none" dirty="0">
                <a:ea typeface="Maven Pro"/>
                <a:cs typeface="Maven Pro"/>
                <a:sym typeface="Maven Pro"/>
              </a:rPr>
              <a:t>, </a:t>
            </a:r>
            <a:r>
              <a:rPr lang="id-ID" sz="1000" b="0" i="0" u="none" strike="noStrike" cap="none" dirty="0" err="1">
                <a:ea typeface="Maven Pro"/>
                <a:cs typeface="Maven Pro"/>
                <a:sym typeface="Maven Pro"/>
              </a:rPr>
              <a:t>lacus</a:t>
            </a:r>
            <a:r>
              <a:rPr lang="id-ID" sz="1000" b="0" i="0" u="none" strike="noStrike" cap="none" dirty="0">
                <a:ea typeface="Maven Pro"/>
                <a:cs typeface="Maven Pro"/>
                <a:sym typeface="Maven Pro"/>
              </a:rPr>
              <a:t> </a:t>
            </a:r>
            <a:r>
              <a:rPr lang="id-ID" sz="1000" b="0" i="0" u="none" strike="noStrike" cap="none" dirty="0" err="1">
                <a:ea typeface="Maven Pro"/>
                <a:cs typeface="Maven Pro"/>
                <a:sym typeface="Maven Pro"/>
              </a:rPr>
              <a:t>nulla</a:t>
            </a:r>
            <a:r>
              <a:rPr lang="id-ID" sz="1000" b="0" i="0" u="none" strike="noStrike" cap="none" dirty="0">
                <a:ea typeface="Maven Pro"/>
                <a:cs typeface="Maven Pro"/>
                <a:sym typeface="Maven Pro"/>
              </a:rPr>
              <a:t> </a:t>
            </a:r>
            <a:r>
              <a:rPr lang="id-ID" sz="1000" b="0" i="0" u="none" strike="noStrike" cap="none" dirty="0" err="1">
                <a:ea typeface="Maven Pro"/>
                <a:cs typeface="Maven Pro"/>
                <a:sym typeface="Maven Pro"/>
              </a:rPr>
              <a:t>ac</a:t>
            </a:r>
            <a:r>
              <a:rPr lang="id-ID" sz="1000" b="0" i="0" u="none" strike="noStrike" cap="none" dirty="0">
                <a:ea typeface="Maven Pro"/>
                <a:cs typeface="Maven Pro"/>
                <a:sym typeface="Maven Pro"/>
              </a:rPr>
              <a:t> </a:t>
            </a:r>
            <a:r>
              <a:rPr lang="id-ID" sz="1000" b="0" i="0" u="none" strike="noStrike" cap="none" dirty="0" err="1">
                <a:ea typeface="Maven Pro"/>
                <a:cs typeface="Maven Pro"/>
                <a:sym typeface="Maven Pro"/>
              </a:rPr>
              <a:t>netus</a:t>
            </a:r>
            <a:r>
              <a:rPr lang="id-ID" sz="1000" b="0" i="0" u="none" strike="noStrike" cap="none" dirty="0">
                <a:ea typeface="Maven Pro"/>
                <a:cs typeface="Maven Pro"/>
                <a:sym typeface="Maven Pro"/>
              </a:rPr>
              <a:t> </a:t>
            </a:r>
            <a:r>
              <a:rPr lang="id-ID" sz="1000" b="0" i="0" u="none" strike="noStrike" cap="none" dirty="0" err="1">
                <a:ea typeface="Maven Pro"/>
                <a:cs typeface="Maven Pro"/>
                <a:sym typeface="Maven Pro"/>
              </a:rPr>
              <a:t>nibh</a:t>
            </a:r>
            <a:r>
              <a:rPr lang="id-ID" sz="1000" b="0" i="0" u="none" strike="noStrike" cap="none" dirty="0">
                <a:ea typeface="Maven Pro"/>
                <a:cs typeface="Maven Pro"/>
                <a:sym typeface="Maven Pro"/>
              </a:rPr>
              <a:t> </a:t>
            </a:r>
            <a:r>
              <a:rPr lang="id-ID" sz="1000" b="0" i="0" u="none" strike="noStrike" cap="none" dirty="0" err="1">
                <a:ea typeface="Maven Pro"/>
                <a:cs typeface="Maven Pro"/>
                <a:sym typeface="Maven Pro"/>
              </a:rPr>
              <a:t>aliquet</a:t>
            </a:r>
            <a:r>
              <a:rPr lang="id-ID" sz="1000" b="0" i="0" u="none" strike="noStrike" cap="none" dirty="0">
                <a:ea typeface="Maven Pro"/>
                <a:cs typeface="Maven Pro"/>
                <a:sym typeface="Maven Pro"/>
              </a:rPr>
              <a:t>, </a:t>
            </a:r>
            <a:r>
              <a:rPr lang="id-ID" sz="1000" b="0" i="0" u="none" strike="noStrike" cap="none" dirty="0" err="1">
                <a:ea typeface="Maven Pro"/>
                <a:cs typeface="Maven Pro"/>
                <a:sym typeface="Maven Pro"/>
              </a:rPr>
              <a:t>porttitor</a:t>
            </a:r>
            <a:r>
              <a:rPr lang="id-ID" sz="1000" b="0" i="0" u="none" strike="noStrike" cap="none" dirty="0">
                <a:ea typeface="Maven Pro"/>
                <a:cs typeface="Maven Pro"/>
                <a:sym typeface="Maven Pro"/>
              </a:rPr>
              <a:t> ligula </a:t>
            </a:r>
            <a:r>
              <a:rPr lang="id-ID" sz="1000" b="0" i="0" u="none" strike="noStrike" cap="none" dirty="0" err="1">
                <a:ea typeface="Maven Pro"/>
                <a:cs typeface="Maven Pro"/>
                <a:sym typeface="Maven Pro"/>
              </a:rPr>
              <a:t>justo</a:t>
            </a:r>
            <a:r>
              <a:rPr lang="id-ID" sz="1000" b="0" i="0" u="none" strike="noStrike" cap="none" dirty="0">
                <a:ea typeface="Maven Pro"/>
                <a:cs typeface="Maven Pro"/>
                <a:sym typeface="Maven Pro"/>
              </a:rPr>
              <a:t> libero</a:t>
            </a:r>
            <a:endParaRPr sz="1400" b="0" i="0" u="none" strike="noStrike" cap="none" dirty="0">
              <a:ea typeface="Arial"/>
              <a:cs typeface="Arial"/>
              <a:sym typeface="Arial"/>
            </a:endParaRPr>
          </a:p>
        </p:txBody>
      </p:sp>
      <p:pic>
        <p:nvPicPr>
          <p:cNvPr id="7" name="Picture Placeholder 6" descr="A picture containing water, swimming&#10;&#10;Description automatically generated">
            <a:extLst>
              <a:ext uri="{FF2B5EF4-FFF2-40B4-BE49-F238E27FC236}">
                <a16:creationId xmlns:a16="http://schemas.microsoft.com/office/drawing/2014/main" id="{935DFF51-3F12-4B0C-91FB-B04B412A3F84}"/>
              </a:ext>
            </a:extLst>
          </p:cNvPr>
          <p:cNvPicPr>
            <a:picLocks noGrp="1" noChangeAspect="1"/>
          </p:cNvPicPr>
          <p:nvPr>
            <p:ph type="pic" sz="quarter" idx="49"/>
          </p:nvPr>
        </p:nvPicPr>
        <p:blipFill rotWithShape="1">
          <a:blip r:embed="rId2"/>
          <a:srcRect t="61250" b="10764"/>
          <a:stretch/>
        </p:blipFill>
        <p:spPr>
          <a:xfrm>
            <a:off x="0" y="2970197"/>
            <a:ext cx="9144000" cy="1918741"/>
          </a:xfrm>
        </p:spPr>
      </p:pic>
    </p:spTree>
    <p:extLst>
      <p:ext uri="{BB962C8B-B14F-4D97-AF65-F5344CB8AC3E}">
        <p14:creationId xmlns:p14="http://schemas.microsoft.com/office/powerpoint/2010/main" val="33014610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8C5736E-9A08-E342-8D1F-3D6E278DCFD7}"/>
              </a:ext>
            </a:extLst>
          </p:cNvPr>
          <p:cNvSpPr>
            <a:spLocks noGrp="1"/>
          </p:cNvSpPr>
          <p:nvPr>
            <p:ph type="body" sz="quarter" idx="50"/>
          </p:nvPr>
        </p:nvSpPr>
        <p:spPr>
          <a:xfrm>
            <a:off x="685214" y="3062159"/>
            <a:ext cx="3716305" cy="1371136"/>
          </a:xfrm>
        </p:spPr>
        <p:txBody>
          <a:bodyPr/>
          <a:lstStyle/>
          <a:p>
            <a:pPr>
              <a:lnSpc>
                <a:spcPct val="150000"/>
              </a:lnSpc>
              <a:spcBef>
                <a:spcPts val="0"/>
              </a:spcBef>
            </a:pPr>
            <a:r>
              <a:rPr lang="en-US" sz="1100" dirty="0"/>
              <a:t>Lorem ipsum dolor sit </a:t>
            </a:r>
            <a:r>
              <a:rPr lang="en-US" sz="1100" dirty="0" err="1"/>
              <a:t>amet</a:t>
            </a:r>
            <a:r>
              <a:rPr lang="en-US" sz="1100" dirty="0"/>
              <a:t>, </a:t>
            </a:r>
            <a:r>
              <a:rPr lang="en-US" sz="1100" dirty="0" err="1"/>
              <a:t>consectetur</a:t>
            </a:r>
            <a:r>
              <a:rPr lang="en-US" sz="1100" dirty="0"/>
              <a:t> </a:t>
            </a:r>
            <a:r>
              <a:rPr lang="en-US" sz="1100" dirty="0" err="1"/>
              <a:t>adipiscing</a:t>
            </a:r>
            <a:r>
              <a:rPr lang="en-US" sz="1100" dirty="0"/>
              <a:t> </a:t>
            </a:r>
            <a:r>
              <a:rPr lang="en-US" sz="1100" dirty="0" err="1"/>
              <a:t>elit</a:t>
            </a:r>
            <a:r>
              <a:rPr lang="en-US" sz="1100" dirty="0"/>
              <a:t>, sed do </a:t>
            </a:r>
            <a:r>
              <a:rPr lang="en-US" sz="1100" dirty="0" err="1"/>
              <a:t>eiusmod</a:t>
            </a:r>
            <a:r>
              <a:rPr lang="en-US" sz="1100" dirty="0"/>
              <a:t> </a:t>
            </a:r>
            <a:r>
              <a:rPr lang="en-US" sz="1100" dirty="0" err="1"/>
              <a:t>tempor</a:t>
            </a:r>
            <a:r>
              <a:rPr lang="en-US" sz="1100" dirty="0"/>
              <a:t> </a:t>
            </a:r>
            <a:r>
              <a:rPr lang="en-US" sz="1100" dirty="0" err="1"/>
              <a:t>incididunt</a:t>
            </a:r>
            <a:r>
              <a:rPr lang="en-US" sz="1100" dirty="0"/>
              <a:t> </a:t>
            </a:r>
            <a:r>
              <a:rPr lang="en-US" sz="1100" dirty="0" err="1"/>
              <a:t>ut</a:t>
            </a:r>
            <a:r>
              <a:rPr lang="en-US" sz="1100" dirty="0"/>
              <a:t> </a:t>
            </a:r>
            <a:r>
              <a:rPr lang="en-US" sz="1100" dirty="0" err="1"/>
              <a:t>labore</a:t>
            </a:r>
            <a:r>
              <a:rPr lang="en-US" sz="1100" dirty="0"/>
              <a:t> et dolore magna </a:t>
            </a:r>
            <a:r>
              <a:rPr lang="en-US" sz="1100" dirty="0" err="1"/>
              <a:t>aliqua</a:t>
            </a:r>
            <a:r>
              <a:rPr lang="en-US" sz="1100" dirty="0"/>
              <a:t>. Ut </a:t>
            </a:r>
            <a:r>
              <a:rPr lang="en-US" sz="1100" dirty="0" err="1"/>
              <a:t>enim</a:t>
            </a:r>
            <a:r>
              <a:rPr lang="en-US" sz="1100" dirty="0"/>
              <a:t> ad minim </a:t>
            </a:r>
            <a:r>
              <a:rPr lang="en-US" sz="1100" dirty="0" err="1"/>
              <a:t>veniam</a:t>
            </a:r>
            <a:r>
              <a:rPr lang="en-US" sz="1100" dirty="0"/>
              <a:t>, </a:t>
            </a:r>
            <a:r>
              <a:rPr lang="en-US" sz="1100" dirty="0" err="1"/>
              <a:t>quis</a:t>
            </a:r>
            <a:r>
              <a:rPr lang="en-US" sz="1100" dirty="0"/>
              <a:t> </a:t>
            </a:r>
            <a:r>
              <a:rPr lang="en-US" sz="1100" dirty="0" err="1"/>
              <a:t>nostrud</a:t>
            </a:r>
            <a:r>
              <a:rPr lang="en-US" sz="1100" dirty="0"/>
              <a:t> exercitation </a:t>
            </a:r>
            <a:r>
              <a:rPr lang="en-US" sz="1100" dirty="0" err="1"/>
              <a:t>ullamco</a:t>
            </a:r>
            <a:r>
              <a:rPr lang="en-US" sz="1100" dirty="0"/>
              <a:t> </a:t>
            </a:r>
            <a:r>
              <a:rPr lang="en-US" sz="1100" dirty="0" err="1"/>
              <a:t>laboris</a:t>
            </a:r>
            <a:r>
              <a:rPr lang="en-US" sz="1100" dirty="0"/>
              <a:t> nisi </a:t>
            </a:r>
            <a:r>
              <a:rPr lang="en-US" sz="1100" dirty="0" err="1"/>
              <a:t>ut</a:t>
            </a:r>
            <a:r>
              <a:rPr lang="en-US" sz="1100" dirty="0"/>
              <a:t> </a:t>
            </a:r>
            <a:r>
              <a:rPr lang="en-US" sz="1100" dirty="0" err="1"/>
              <a:t>aliquip</a:t>
            </a:r>
            <a:r>
              <a:rPr lang="en-US" sz="1100" dirty="0"/>
              <a:t> ex </a:t>
            </a:r>
            <a:r>
              <a:rPr lang="en-US" sz="1100" dirty="0" err="1"/>
              <a:t>ea</a:t>
            </a:r>
            <a:r>
              <a:rPr lang="en-US" sz="1100" dirty="0"/>
              <a:t> </a:t>
            </a:r>
            <a:r>
              <a:rPr lang="en-US" sz="1100" dirty="0" err="1"/>
              <a:t>commodo</a:t>
            </a:r>
            <a:r>
              <a:rPr lang="en-US" sz="1100" dirty="0"/>
              <a:t> </a:t>
            </a:r>
            <a:r>
              <a:rPr lang="en-US" sz="1100" dirty="0" err="1"/>
              <a:t>consequat</a:t>
            </a:r>
            <a:r>
              <a:rPr lang="en-US" sz="1100" dirty="0"/>
              <a:t>. Duis </a:t>
            </a:r>
            <a:r>
              <a:rPr lang="en-US" sz="1100" dirty="0" err="1"/>
              <a:t>aute</a:t>
            </a:r>
            <a:r>
              <a:rPr lang="en-US" sz="1100" dirty="0"/>
              <a:t> </a:t>
            </a:r>
            <a:r>
              <a:rPr lang="en-US" sz="1100" dirty="0" err="1"/>
              <a:t>irure</a:t>
            </a:r>
            <a:r>
              <a:rPr lang="en-US" sz="1100" dirty="0"/>
              <a:t> dolor in </a:t>
            </a:r>
            <a:r>
              <a:rPr lang="en-US" sz="1100" dirty="0" err="1"/>
              <a:t>reprehenderit</a:t>
            </a:r>
            <a:r>
              <a:rPr lang="en-US" sz="1100" dirty="0"/>
              <a:t> in </a:t>
            </a:r>
            <a:r>
              <a:rPr lang="en-US" sz="1100" dirty="0" err="1"/>
              <a:t>voluptate</a:t>
            </a:r>
            <a:r>
              <a:rPr lang="en-US" sz="1100" dirty="0"/>
              <a:t> </a:t>
            </a:r>
            <a:r>
              <a:rPr lang="en-US" sz="1100" dirty="0" err="1"/>
              <a:t>velit</a:t>
            </a:r>
            <a:r>
              <a:rPr lang="en-US" sz="1100" dirty="0"/>
              <a:t> </a:t>
            </a:r>
            <a:r>
              <a:rPr lang="en-US" sz="1100" dirty="0" err="1"/>
              <a:t>esse</a:t>
            </a:r>
            <a:endParaRPr lang="en-US" sz="1100" dirty="0"/>
          </a:p>
          <a:p>
            <a:pPr>
              <a:lnSpc>
                <a:spcPct val="150000"/>
              </a:lnSpc>
              <a:spcBef>
                <a:spcPts val="0"/>
              </a:spcBef>
            </a:pPr>
            <a:endParaRPr lang="en-US" sz="1100" dirty="0"/>
          </a:p>
        </p:txBody>
      </p:sp>
      <p:sp>
        <p:nvSpPr>
          <p:cNvPr id="4" name="Title 3">
            <a:extLst>
              <a:ext uri="{FF2B5EF4-FFF2-40B4-BE49-F238E27FC236}">
                <a16:creationId xmlns:a16="http://schemas.microsoft.com/office/drawing/2014/main" id="{FE462159-7831-1341-A21E-F623DC8EFFCC}"/>
              </a:ext>
            </a:extLst>
          </p:cNvPr>
          <p:cNvSpPr>
            <a:spLocks noGrp="1"/>
          </p:cNvSpPr>
          <p:nvPr>
            <p:ph type="title"/>
          </p:nvPr>
        </p:nvSpPr>
        <p:spPr/>
        <p:txBody>
          <a:bodyPr/>
          <a:lstStyle/>
          <a:p>
            <a:r>
              <a:rPr lang="en-US" dirty="0"/>
              <a:t>Title</a:t>
            </a:r>
          </a:p>
        </p:txBody>
      </p:sp>
      <p:cxnSp>
        <p:nvCxnSpPr>
          <p:cNvPr id="5" name="Straight Connector 4">
            <a:extLst>
              <a:ext uri="{FF2B5EF4-FFF2-40B4-BE49-F238E27FC236}">
                <a16:creationId xmlns:a16="http://schemas.microsoft.com/office/drawing/2014/main" id="{00C74AF6-EBC5-C74D-8CD7-E166BF12FC17}"/>
              </a:ext>
            </a:extLst>
          </p:cNvPr>
          <p:cNvCxnSpPr>
            <a:cxnSpLocks/>
          </p:cNvCxnSpPr>
          <p:nvPr/>
        </p:nvCxnSpPr>
        <p:spPr>
          <a:xfrm flipH="1">
            <a:off x="685214" y="2893832"/>
            <a:ext cx="7536637" cy="0"/>
          </a:xfrm>
          <a:prstGeom prst="line">
            <a:avLst/>
          </a:prstGeom>
          <a:ln w="41275" cmpd="dbl">
            <a:solidFill>
              <a:srgbClr val="F9D637">
                <a:alpha val="54000"/>
              </a:srgbClr>
            </a:solidFill>
          </a:ln>
          <a:effectLst/>
        </p:spPr>
        <p:style>
          <a:lnRef idx="2">
            <a:schemeClr val="accent1"/>
          </a:lnRef>
          <a:fillRef idx="0">
            <a:schemeClr val="accent1"/>
          </a:fillRef>
          <a:effectRef idx="1">
            <a:schemeClr val="accent1"/>
          </a:effectRef>
          <a:fontRef idx="minor">
            <a:schemeClr val="tx1"/>
          </a:fontRef>
        </p:style>
      </p:cxnSp>
      <p:sp>
        <p:nvSpPr>
          <p:cNvPr id="7" name="Text Placeholder 2">
            <a:extLst>
              <a:ext uri="{FF2B5EF4-FFF2-40B4-BE49-F238E27FC236}">
                <a16:creationId xmlns:a16="http://schemas.microsoft.com/office/drawing/2014/main" id="{D4CDDD25-E2A0-2D46-A5BC-D554D25FBFB3}"/>
              </a:ext>
            </a:extLst>
          </p:cNvPr>
          <p:cNvSpPr txBox="1">
            <a:spLocks/>
          </p:cNvSpPr>
          <p:nvPr/>
        </p:nvSpPr>
        <p:spPr>
          <a:xfrm>
            <a:off x="4652782" y="3062159"/>
            <a:ext cx="3328846" cy="1371136"/>
          </a:xfrm>
          <a:prstGeom prst="rect">
            <a:avLst/>
          </a:prstGeom>
        </p:spPr>
        <p:txBody>
          <a:bodyPr vert="horz" lIns="0" tIns="0" rIns="0" bIns="0" rtlCol="0">
            <a:noAutofit/>
          </a:bodyPr>
          <a:lstStyle>
            <a:lvl1pPr marL="0" indent="0" algn="l" defTabSz="457200" rtl="0" eaLnBrk="1" latinLnBrk="0" hangingPunct="1">
              <a:spcBef>
                <a:spcPct val="20000"/>
              </a:spcBef>
              <a:buFont typeface="Arial" panose="020B0604020202020204" pitchFamily="34" charset="0"/>
              <a:buNone/>
              <a:tabLst/>
              <a:defRPr sz="1400" kern="1200">
                <a:solidFill>
                  <a:schemeClr val="tx1"/>
                </a:solidFill>
                <a:latin typeface="+mn-lt"/>
                <a:ea typeface="+mn-ea"/>
                <a:cs typeface="+mn-cs"/>
              </a:defRPr>
            </a:lvl1pPr>
            <a:lvl2pPr marL="457200" indent="0" algn="l" defTabSz="457200" rtl="0" eaLnBrk="1" latinLnBrk="0" hangingPunct="1">
              <a:spcBef>
                <a:spcPct val="20000"/>
              </a:spcBef>
              <a:buFont typeface="Arial" panose="020B0604020202020204" pitchFamily="34" charset="0"/>
              <a:buNone/>
              <a:tabLst/>
              <a:defRPr sz="2000" kern="1200">
                <a:solidFill>
                  <a:schemeClr val="tx1"/>
                </a:solidFill>
                <a:latin typeface="+mn-lt"/>
                <a:ea typeface="+mn-ea"/>
                <a:cs typeface="+mn-cs"/>
              </a:defRPr>
            </a:lvl2pPr>
            <a:lvl3pPr marL="914400" indent="0" algn="l" defTabSz="457200" rtl="0" eaLnBrk="1" latinLnBrk="0" hangingPunct="1">
              <a:spcBef>
                <a:spcPct val="20000"/>
              </a:spcBef>
              <a:buFont typeface="Arial" panose="020B0604020202020204" pitchFamily="34" charset="0"/>
              <a:buNone/>
              <a:tabLst/>
              <a:defRPr sz="2000" kern="1200">
                <a:solidFill>
                  <a:schemeClr val="tx1"/>
                </a:solidFill>
                <a:latin typeface="+mn-lt"/>
                <a:ea typeface="+mn-ea"/>
                <a:cs typeface="+mn-cs"/>
              </a:defRPr>
            </a:lvl3pPr>
            <a:lvl4pPr marL="1371600" indent="0" algn="l" defTabSz="457200" rtl="0" eaLnBrk="1" latinLnBrk="0" hangingPunct="1">
              <a:spcBef>
                <a:spcPct val="20000"/>
              </a:spcBef>
              <a:buFont typeface="Arial" panose="020B0604020202020204" pitchFamily="34" charset="0"/>
              <a:buNone/>
              <a:tabLst/>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panose="020B0604020202020204" pitchFamily="34" charset="0"/>
              <a:buNone/>
              <a:tabLst/>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50000"/>
              </a:lnSpc>
              <a:spcBef>
                <a:spcPts val="0"/>
              </a:spcBef>
            </a:pPr>
            <a:r>
              <a:rPr lang="en-US" sz="1100" dirty="0"/>
              <a:t>Lorem ipsum dolor sit </a:t>
            </a:r>
            <a:r>
              <a:rPr lang="en-US" sz="1100" dirty="0" err="1"/>
              <a:t>amet</a:t>
            </a:r>
            <a:r>
              <a:rPr lang="en-US" sz="1100" dirty="0"/>
              <a:t>, </a:t>
            </a:r>
            <a:r>
              <a:rPr lang="en-US" sz="1100" dirty="0" err="1"/>
              <a:t>consectetur</a:t>
            </a:r>
            <a:r>
              <a:rPr lang="en-US" sz="1100" dirty="0"/>
              <a:t> </a:t>
            </a:r>
            <a:r>
              <a:rPr lang="en-US" sz="1100" dirty="0" err="1"/>
              <a:t>adipiscing</a:t>
            </a:r>
            <a:r>
              <a:rPr lang="en-US" sz="1100" dirty="0"/>
              <a:t> </a:t>
            </a:r>
            <a:r>
              <a:rPr lang="en-US" sz="1100" dirty="0" err="1"/>
              <a:t>elit</a:t>
            </a:r>
            <a:r>
              <a:rPr lang="en-US" sz="1100" dirty="0"/>
              <a:t>, sed do </a:t>
            </a:r>
            <a:r>
              <a:rPr lang="en-US" sz="1100" dirty="0" err="1"/>
              <a:t>eiusmod</a:t>
            </a:r>
            <a:r>
              <a:rPr lang="en-US" sz="1100" dirty="0"/>
              <a:t> </a:t>
            </a:r>
            <a:r>
              <a:rPr lang="en-US" sz="1100" dirty="0" err="1"/>
              <a:t>tempor</a:t>
            </a:r>
            <a:r>
              <a:rPr lang="en-US" sz="1100" dirty="0"/>
              <a:t> </a:t>
            </a:r>
            <a:r>
              <a:rPr lang="en-US" sz="1100" dirty="0" err="1"/>
              <a:t>incididunt</a:t>
            </a:r>
            <a:r>
              <a:rPr lang="en-US" sz="1100" dirty="0"/>
              <a:t> </a:t>
            </a:r>
            <a:r>
              <a:rPr lang="en-US" sz="1100" dirty="0" err="1"/>
              <a:t>ut</a:t>
            </a:r>
            <a:r>
              <a:rPr lang="en-US" sz="1100" dirty="0"/>
              <a:t> </a:t>
            </a:r>
            <a:r>
              <a:rPr lang="en-US" sz="1100" dirty="0" err="1"/>
              <a:t>labore</a:t>
            </a:r>
            <a:r>
              <a:rPr lang="en-US" sz="1100" dirty="0"/>
              <a:t> et dolore magna </a:t>
            </a:r>
            <a:r>
              <a:rPr lang="en-US" sz="1100" dirty="0" err="1"/>
              <a:t>aliqua</a:t>
            </a:r>
            <a:r>
              <a:rPr lang="en-US" sz="1100" dirty="0"/>
              <a:t>. Ut </a:t>
            </a:r>
            <a:r>
              <a:rPr lang="en-US" sz="1100" dirty="0" err="1"/>
              <a:t>enim</a:t>
            </a:r>
            <a:r>
              <a:rPr lang="en-US" sz="1100" dirty="0"/>
              <a:t> ad minim </a:t>
            </a:r>
            <a:r>
              <a:rPr lang="en-US" sz="1100" dirty="0" err="1"/>
              <a:t>veniam</a:t>
            </a:r>
            <a:r>
              <a:rPr lang="en-US" sz="1100" dirty="0"/>
              <a:t>, </a:t>
            </a:r>
            <a:r>
              <a:rPr lang="en-US" sz="1100" dirty="0" err="1"/>
              <a:t>quis</a:t>
            </a:r>
            <a:r>
              <a:rPr lang="en-US" sz="1100" dirty="0"/>
              <a:t> </a:t>
            </a:r>
            <a:r>
              <a:rPr lang="en-US" sz="1100" dirty="0" err="1"/>
              <a:t>nostrud</a:t>
            </a:r>
            <a:r>
              <a:rPr lang="en-US" sz="1100" dirty="0"/>
              <a:t> exercitation </a:t>
            </a:r>
            <a:r>
              <a:rPr lang="en-US" sz="1100" dirty="0" err="1"/>
              <a:t>ullamco</a:t>
            </a:r>
            <a:r>
              <a:rPr lang="en-US" sz="1100" dirty="0"/>
              <a:t> </a:t>
            </a:r>
            <a:r>
              <a:rPr lang="en-US" sz="1100" dirty="0" err="1"/>
              <a:t>laboris</a:t>
            </a:r>
            <a:r>
              <a:rPr lang="en-US" sz="1100" dirty="0"/>
              <a:t> nisi </a:t>
            </a:r>
            <a:r>
              <a:rPr lang="en-US" sz="1100" dirty="0" err="1"/>
              <a:t>ut</a:t>
            </a:r>
            <a:r>
              <a:rPr lang="en-US" sz="1100" dirty="0"/>
              <a:t> </a:t>
            </a:r>
            <a:r>
              <a:rPr lang="en-US" sz="1100" dirty="0" err="1"/>
              <a:t>aliquip</a:t>
            </a:r>
            <a:r>
              <a:rPr lang="en-US" sz="1100" dirty="0"/>
              <a:t> ex </a:t>
            </a:r>
            <a:r>
              <a:rPr lang="en-US" sz="1100" dirty="0" err="1"/>
              <a:t>ea</a:t>
            </a:r>
            <a:r>
              <a:rPr lang="en-US" sz="1100" dirty="0"/>
              <a:t> </a:t>
            </a:r>
            <a:r>
              <a:rPr lang="en-US" sz="1100" dirty="0" err="1"/>
              <a:t>commodo</a:t>
            </a:r>
            <a:r>
              <a:rPr lang="en-US" sz="1100" dirty="0"/>
              <a:t> </a:t>
            </a:r>
            <a:r>
              <a:rPr lang="en-US" sz="1100" dirty="0" err="1"/>
              <a:t>consequat</a:t>
            </a:r>
            <a:r>
              <a:rPr lang="en-US" sz="1100" dirty="0"/>
              <a:t>. </a:t>
            </a:r>
          </a:p>
        </p:txBody>
      </p:sp>
      <p:pic>
        <p:nvPicPr>
          <p:cNvPr id="10" name="Picture Placeholder 9" descr="A couple of men working on a computer&#10;&#10;Description automatically generated with low confidence">
            <a:extLst>
              <a:ext uri="{FF2B5EF4-FFF2-40B4-BE49-F238E27FC236}">
                <a16:creationId xmlns:a16="http://schemas.microsoft.com/office/drawing/2014/main" id="{7A8FA579-5134-4E69-89EF-B1E21BBAF1D1}"/>
              </a:ext>
            </a:extLst>
          </p:cNvPr>
          <p:cNvPicPr>
            <a:picLocks noGrp="1" noChangeAspect="1"/>
          </p:cNvPicPr>
          <p:nvPr>
            <p:ph type="pic" sz="quarter" idx="49"/>
          </p:nvPr>
        </p:nvPicPr>
        <p:blipFill rotWithShape="1">
          <a:blip r:embed="rId2"/>
          <a:srcRect t="15607" b="52911"/>
          <a:stretch/>
        </p:blipFill>
        <p:spPr>
          <a:xfrm>
            <a:off x="0" y="0"/>
            <a:ext cx="9144000" cy="1918741"/>
          </a:xfrm>
        </p:spPr>
      </p:pic>
    </p:spTree>
    <p:extLst>
      <p:ext uri="{BB962C8B-B14F-4D97-AF65-F5344CB8AC3E}">
        <p14:creationId xmlns:p14="http://schemas.microsoft.com/office/powerpoint/2010/main" val="19357751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37DD7-A485-B34B-8BC9-10FCA919D3B8}"/>
              </a:ext>
            </a:extLst>
          </p:cNvPr>
          <p:cNvSpPr>
            <a:spLocks noGrp="1"/>
          </p:cNvSpPr>
          <p:nvPr>
            <p:ph type="title"/>
          </p:nvPr>
        </p:nvSpPr>
        <p:spPr>
          <a:xfrm>
            <a:off x="1091279" y="915130"/>
            <a:ext cx="4317167" cy="907143"/>
          </a:xfrm>
        </p:spPr>
        <p:txBody>
          <a:bodyPr/>
          <a:lstStyle/>
          <a:p>
            <a:r>
              <a:rPr lang="en-US" dirty="0"/>
              <a:t>Title</a:t>
            </a:r>
          </a:p>
        </p:txBody>
      </p:sp>
      <p:sp>
        <p:nvSpPr>
          <p:cNvPr id="3" name="Text Placeholder 2">
            <a:extLst>
              <a:ext uri="{FF2B5EF4-FFF2-40B4-BE49-F238E27FC236}">
                <a16:creationId xmlns:a16="http://schemas.microsoft.com/office/drawing/2014/main" id="{BDA82E15-3AB0-5C4B-AD20-666515EDBFCC}"/>
              </a:ext>
            </a:extLst>
          </p:cNvPr>
          <p:cNvSpPr>
            <a:spLocks noGrp="1"/>
          </p:cNvSpPr>
          <p:nvPr>
            <p:ph type="body" sz="quarter" idx="10"/>
          </p:nvPr>
        </p:nvSpPr>
        <p:spPr>
          <a:xfrm>
            <a:off x="1091280" y="2153997"/>
            <a:ext cx="6828354" cy="2619448"/>
          </a:xfrm>
        </p:spPr>
        <p:txBody>
          <a:bodyPr lIns="0" tIns="0" rIns="0" bIns="0">
            <a:normAutofit/>
          </a:bodyPr>
          <a:lstStyle/>
          <a:p>
            <a:pPr marL="6350" indent="0">
              <a:lnSpc>
                <a:spcPct val="150000"/>
              </a:lnSpc>
              <a:buNone/>
            </a:pPr>
            <a:r>
              <a:rPr lang="en-US" sz="1000" dirty="0"/>
              <a:t>Lorem ipsum dolor sit </a:t>
            </a:r>
            <a:r>
              <a:rPr lang="en-US" sz="1000" dirty="0" err="1"/>
              <a:t>amet</a:t>
            </a:r>
            <a:r>
              <a:rPr lang="en-US" sz="1000" dirty="0"/>
              <a:t>, </a:t>
            </a:r>
            <a:r>
              <a:rPr lang="en-US" sz="1000" dirty="0" err="1"/>
              <a:t>consectetur</a:t>
            </a:r>
            <a:r>
              <a:rPr lang="en-US" sz="1000" dirty="0"/>
              <a:t> </a:t>
            </a:r>
            <a:r>
              <a:rPr lang="en-US" sz="1000" dirty="0" err="1"/>
              <a:t>adipiscing</a:t>
            </a:r>
            <a:r>
              <a:rPr lang="en-US" sz="1000" dirty="0"/>
              <a:t> </a:t>
            </a:r>
            <a:r>
              <a:rPr lang="en-US" sz="1000" dirty="0" err="1"/>
              <a:t>elit</a:t>
            </a:r>
            <a:r>
              <a:rPr lang="en-US" sz="1000" dirty="0"/>
              <a:t>, sed do </a:t>
            </a:r>
            <a:r>
              <a:rPr lang="en-US" sz="1000" dirty="0" err="1"/>
              <a:t>eiusmod</a:t>
            </a:r>
            <a:r>
              <a:rPr lang="en-US" sz="1000" dirty="0"/>
              <a:t> </a:t>
            </a:r>
            <a:r>
              <a:rPr lang="en-US" sz="1000" dirty="0" err="1"/>
              <a:t>tempor</a:t>
            </a:r>
            <a:r>
              <a:rPr lang="en-US" sz="1000" dirty="0"/>
              <a:t> </a:t>
            </a:r>
            <a:r>
              <a:rPr lang="en-US" sz="1000" dirty="0" err="1"/>
              <a:t>incididunt</a:t>
            </a:r>
            <a:r>
              <a:rPr lang="en-US" sz="1000" dirty="0"/>
              <a:t> </a:t>
            </a:r>
            <a:r>
              <a:rPr lang="en-US" sz="1000" dirty="0" err="1"/>
              <a:t>ut</a:t>
            </a:r>
            <a:r>
              <a:rPr lang="en-US" sz="1000" dirty="0"/>
              <a:t> </a:t>
            </a:r>
            <a:r>
              <a:rPr lang="en-US" sz="1000" dirty="0" err="1"/>
              <a:t>labore</a:t>
            </a:r>
            <a:r>
              <a:rPr lang="en-US" sz="1000" dirty="0"/>
              <a:t> et dolore magna </a:t>
            </a:r>
            <a:r>
              <a:rPr lang="en-US" sz="1000" dirty="0" err="1"/>
              <a:t>aliqua</a:t>
            </a:r>
            <a:r>
              <a:rPr lang="en-US" sz="1000" dirty="0"/>
              <a:t>. Ut </a:t>
            </a:r>
            <a:r>
              <a:rPr lang="en-US" sz="1000" dirty="0" err="1"/>
              <a:t>enim</a:t>
            </a:r>
            <a:r>
              <a:rPr lang="en-US" sz="1000" dirty="0"/>
              <a:t> ad minim </a:t>
            </a:r>
            <a:r>
              <a:rPr lang="en-US" sz="1000" dirty="0" err="1"/>
              <a:t>veniam</a:t>
            </a:r>
            <a:r>
              <a:rPr lang="en-US" sz="1000" dirty="0"/>
              <a:t>, </a:t>
            </a:r>
            <a:r>
              <a:rPr lang="en-US" sz="1000" dirty="0" err="1"/>
              <a:t>quis</a:t>
            </a:r>
            <a:r>
              <a:rPr lang="en-US" sz="1000" dirty="0"/>
              <a:t> </a:t>
            </a:r>
            <a:r>
              <a:rPr lang="en-US" sz="1000" dirty="0" err="1"/>
              <a:t>nostrud</a:t>
            </a:r>
            <a:r>
              <a:rPr lang="en-US" sz="1000" dirty="0"/>
              <a:t> exercitation </a:t>
            </a:r>
            <a:r>
              <a:rPr lang="en-US" sz="1000" dirty="0" err="1"/>
              <a:t>ullamco</a:t>
            </a:r>
            <a:r>
              <a:rPr lang="en-US" sz="1000" dirty="0"/>
              <a:t> </a:t>
            </a:r>
            <a:r>
              <a:rPr lang="en-US" sz="1000" dirty="0" err="1"/>
              <a:t>laboris</a:t>
            </a:r>
            <a:r>
              <a:rPr lang="en-US" sz="1000" dirty="0"/>
              <a:t> nisi </a:t>
            </a:r>
            <a:r>
              <a:rPr lang="en-US" sz="1000" dirty="0" err="1"/>
              <a:t>ut</a:t>
            </a:r>
            <a:r>
              <a:rPr lang="en-US" sz="1000" dirty="0"/>
              <a:t> </a:t>
            </a:r>
            <a:r>
              <a:rPr lang="en-US" sz="1000" dirty="0" err="1"/>
              <a:t>aliquip</a:t>
            </a:r>
            <a:r>
              <a:rPr lang="en-US" sz="1000" dirty="0"/>
              <a:t> ex </a:t>
            </a:r>
            <a:r>
              <a:rPr lang="en-US" sz="1000" dirty="0" err="1"/>
              <a:t>ea</a:t>
            </a:r>
            <a:r>
              <a:rPr lang="en-US" sz="1000" dirty="0"/>
              <a:t> </a:t>
            </a:r>
            <a:r>
              <a:rPr lang="en-US" sz="1000" dirty="0" err="1"/>
              <a:t>commodo</a:t>
            </a:r>
            <a:r>
              <a:rPr lang="en-US" sz="1000" dirty="0"/>
              <a:t> </a:t>
            </a:r>
            <a:r>
              <a:rPr lang="en-US" sz="1000" dirty="0" err="1"/>
              <a:t>consequat</a:t>
            </a:r>
            <a:r>
              <a:rPr lang="en-US" sz="1000" dirty="0"/>
              <a:t>. Duis </a:t>
            </a:r>
            <a:r>
              <a:rPr lang="en-US" sz="1000" dirty="0" err="1"/>
              <a:t>aute</a:t>
            </a:r>
            <a:r>
              <a:rPr lang="en-US" sz="1000" dirty="0"/>
              <a:t> </a:t>
            </a:r>
            <a:r>
              <a:rPr lang="en-US" sz="1000" dirty="0" err="1"/>
              <a:t>irure</a:t>
            </a:r>
            <a:r>
              <a:rPr lang="en-US" sz="1000" dirty="0"/>
              <a:t> dolor in </a:t>
            </a:r>
            <a:r>
              <a:rPr lang="en-US" sz="1000" dirty="0" err="1"/>
              <a:t>reprehenderit</a:t>
            </a:r>
            <a:r>
              <a:rPr lang="en-US" sz="1000" dirty="0"/>
              <a:t> in </a:t>
            </a:r>
            <a:r>
              <a:rPr lang="en-US" sz="1000" dirty="0" err="1"/>
              <a:t>voluptate</a:t>
            </a:r>
            <a:r>
              <a:rPr lang="en-US" sz="1000" dirty="0"/>
              <a:t> </a:t>
            </a:r>
            <a:r>
              <a:rPr lang="en-US" sz="1000" dirty="0" err="1"/>
              <a:t>velit</a:t>
            </a:r>
            <a:r>
              <a:rPr lang="en-US" sz="1000" dirty="0"/>
              <a:t> </a:t>
            </a:r>
            <a:r>
              <a:rPr lang="en-US" sz="1000" dirty="0" err="1"/>
              <a:t>esse</a:t>
            </a:r>
            <a:r>
              <a:rPr lang="en-US" sz="1000" dirty="0"/>
              <a:t> Lorem ipsum dolor sit </a:t>
            </a:r>
            <a:r>
              <a:rPr lang="en-US" sz="1000" dirty="0" err="1"/>
              <a:t>amet</a:t>
            </a:r>
            <a:r>
              <a:rPr lang="en-US" sz="1000" dirty="0"/>
              <a:t>, </a:t>
            </a:r>
            <a:r>
              <a:rPr lang="en-US" sz="1000" dirty="0" err="1"/>
              <a:t>consectetur</a:t>
            </a:r>
            <a:r>
              <a:rPr lang="en-US" sz="1000" dirty="0"/>
              <a:t> </a:t>
            </a:r>
            <a:r>
              <a:rPr lang="en-US" sz="1000" dirty="0" err="1"/>
              <a:t>adipiscing</a:t>
            </a:r>
            <a:r>
              <a:rPr lang="en-US" sz="1000" dirty="0"/>
              <a:t> </a:t>
            </a:r>
            <a:r>
              <a:rPr lang="en-US" sz="1000" dirty="0" err="1"/>
              <a:t>elit</a:t>
            </a:r>
            <a:r>
              <a:rPr lang="en-US" sz="1000" dirty="0"/>
              <a:t>, sed do </a:t>
            </a:r>
            <a:r>
              <a:rPr lang="en-US" sz="1000" dirty="0" err="1"/>
              <a:t>eiusmod</a:t>
            </a:r>
            <a:r>
              <a:rPr lang="en-US" sz="1000" dirty="0"/>
              <a:t> </a:t>
            </a:r>
            <a:r>
              <a:rPr lang="en-US" sz="1000" dirty="0" err="1"/>
              <a:t>tempor</a:t>
            </a:r>
            <a:r>
              <a:rPr lang="en-US" sz="1000" dirty="0"/>
              <a:t> </a:t>
            </a:r>
            <a:r>
              <a:rPr lang="en-US" sz="1000" dirty="0" err="1"/>
              <a:t>incididunt</a:t>
            </a:r>
            <a:r>
              <a:rPr lang="en-US" sz="1000" dirty="0"/>
              <a:t> </a:t>
            </a:r>
            <a:r>
              <a:rPr lang="en-US" sz="1000" dirty="0" err="1"/>
              <a:t>ut</a:t>
            </a:r>
            <a:r>
              <a:rPr lang="en-US" sz="1000" dirty="0"/>
              <a:t> </a:t>
            </a:r>
            <a:r>
              <a:rPr lang="en-US" sz="1000" dirty="0" err="1"/>
              <a:t>labore</a:t>
            </a:r>
            <a:r>
              <a:rPr lang="en-US" sz="1000" dirty="0"/>
              <a:t> et dolore magna </a:t>
            </a:r>
            <a:r>
              <a:rPr lang="en-US" sz="1000" dirty="0" err="1"/>
              <a:t>aliqua</a:t>
            </a:r>
            <a:r>
              <a:rPr lang="en-US" sz="1000" dirty="0"/>
              <a:t>. Ut </a:t>
            </a:r>
            <a:r>
              <a:rPr lang="en-US" sz="1000" dirty="0" err="1"/>
              <a:t>enim</a:t>
            </a:r>
            <a:r>
              <a:rPr lang="en-US" sz="1000" dirty="0"/>
              <a:t> ad minim </a:t>
            </a:r>
            <a:r>
              <a:rPr lang="en-US" sz="1000" dirty="0" err="1"/>
              <a:t>veniam</a:t>
            </a:r>
            <a:r>
              <a:rPr lang="en-US" sz="1000" dirty="0"/>
              <a:t>, </a:t>
            </a:r>
            <a:r>
              <a:rPr lang="en-US" sz="1000" dirty="0" err="1"/>
              <a:t>quis</a:t>
            </a:r>
            <a:r>
              <a:rPr lang="en-US" sz="1000" dirty="0"/>
              <a:t> </a:t>
            </a:r>
            <a:r>
              <a:rPr lang="en-US" sz="1000" dirty="0" err="1"/>
              <a:t>nostrud</a:t>
            </a:r>
            <a:r>
              <a:rPr lang="en-US" sz="1000" dirty="0"/>
              <a:t> exercitation </a:t>
            </a:r>
            <a:r>
              <a:rPr lang="en-US" sz="1000" dirty="0" err="1"/>
              <a:t>ullamco</a:t>
            </a:r>
            <a:r>
              <a:rPr lang="en-US" sz="1000" dirty="0"/>
              <a:t> </a:t>
            </a:r>
            <a:r>
              <a:rPr lang="en-US" sz="1000" dirty="0" err="1"/>
              <a:t>laboris</a:t>
            </a:r>
            <a:r>
              <a:rPr lang="en-US" sz="1000" dirty="0"/>
              <a:t> nisi </a:t>
            </a:r>
            <a:r>
              <a:rPr lang="en-US" sz="1000" dirty="0" err="1"/>
              <a:t>ut</a:t>
            </a:r>
            <a:r>
              <a:rPr lang="en-US" sz="1000" dirty="0"/>
              <a:t> </a:t>
            </a:r>
            <a:r>
              <a:rPr lang="en-US" sz="1000" dirty="0" err="1"/>
              <a:t>aliquip</a:t>
            </a:r>
            <a:r>
              <a:rPr lang="en-US" sz="1000" dirty="0"/>
              <a:t> ex </a:t>
            </a:r>
            <a:r>
              <a:rPr lang="en-US" sz="1000" dirty="0" err="1"/>
              <a:t>ea</a:t>
            </a:r>
            <a:r>
              <a:rPr lang="en-US" sz="1000" dirty="0"/>
              <a:t> </a:t>
            </a:r>
            <a:r>
              <a:rPr lang="en-US" sz="1000" dirty="0" err="1"/>
              <a:t>commodo</a:t>
            </a:r>
            <a:r>
              <a:rPr lang="en-US" sz="1000" dirty="0"/>
              <a:t> </a:t>
            </a:r>
            <a:r>
              <a:rPr lang="en-US" sz="1000" dirty="0" err="1"/>
              <a:t>consequat</a:t>
            </a:r>
            <a:r>
              <a:rPr lang="en-US" sz="1000" dirty="0"/>
              <a:t>. Duis </a:t>
            </a:r>
            <a:r>
              <a:rPr lang="en-US" sz="1000" dirty="0" err="1"/>
              <a:t>aute</a:t>
            </a:r>
            <a:r>
              <a:rPr lang="en-US" sz="1000" dirty="0"/>
              <a:t> </a:t>
            </a:r>
            <a:r>
              <a:rPr lang="en-US" sz="1000" dirty="0" err="1"/>
              <a:t>irure</a:t>
            </a:r>
            <a:r>
              <a:rPr lang="en-US" sz="1000" dirty="0"/>
              <a:t> dolor in </a:t>
            </a:r>
            <a:r>
              <a:rPr lang="en-US" sz="1000" dirty="0" err="1"/>
              <a:t>reprehenderit</a:t>
            </a:r>
            <a:r>
              <a:rPr lang="en-US" sz="1000" dirty="0"/>
              <a:t> in </a:t>
            </a:r>
            <a:r>
              <a:rPr lang="en-US" sz="1000" dirty="0" err="1"/>
              <a:t>voluptate</a:t>
            </a:r>
            <a:r>
              <a:rPr lang="en-US" sz="1000" dirty="0"/>
              <a:t> </a:t>
            </a:r>
            <a:r>
              <a:rPr lang="en-US" sz="1000" dirty="0" err="1"/>
              <a:t>velit</a:t>
            </a:r>
            <a:r>
              <a:rPr lang="en-US" sz="1000" dirty="0"/>
              <a:t> </a:t>
            </a:r>
            <a:r>
              <a:rPr lang="en-US" sz="1000" dirty="0" err="1"/>
              <a:t>esse</a:t>
            </a:r>
            <a:r>
              <a:rPr lang="en-US" sz="1000" dirty="0"/>
              <a:t> </a:t>
            </a:r>
          </a:p>
          <a:p>
            <a:pPr marL="6350" indent="0">
              <a:lnSpc>
                <a:spcPct val="150000"/>
              </a:lnSpc>
              <a:buNone/>
            </a:pPr>
            <a:r>
              <a:rPr lang="en-US" sz="1000" dirty="0"/>
              <a:t>Lorem ipsum dolor sit </a:t>
            </a:r>
            <a:r>
              <a:rPr lang="en-US" sz="1000" dirty="0" err="1"/>
              <a:t>amet</a:t>
            </a:r>
            <a:r>
              <a:rPr lang="en-US" sz="1000" dirty="0"/>
              <a:t>, </a:t>
            </a:r>
            <a:r>
              <a:rPr lang="en-US" sz="1000" dirty="0" err="1"/>
              <a:t>consectetur</a:t>
            </a:r>
            <a:r>
              <a:rPr lang="en-US" sz="1000" dirty="0"/>
              <a:t> </a:t>
            </a:r>
            <a:r>
              <a:rPr lang="en-US" sz="1000" dirty="0" err="1"/>
              <a:t>adipiscing</a:t>
            </a:r>
            <a:r>
              <a:rPr lang="en-US" sz="1000" dirty="0"/>
              <a:t> </a:t>
            </a:r>
            <a:r>
              <a:rPr lang="en-US" sz="1000" dirty="0" err="1"/>
              <a:t>elit</a:t>
            </a:r>
            <a:r>
              <a:rPr lang="en-US" sz="1000" dirty="0"/>
              <a:t>, sed do </a:t>
            </a:r>
            <a:r>
              <a:rPr lang="en-US" sz="1000" dirty="0" err="1"/>
              <a:t>eiusmod</a:t>
            </a:r>
            <a:r>
              <a:rPr lang="en-US" sz="1000" dirty="0"/>
              <a:t> </a:t>
            </a:r>
            <a:r>
              <a:rPr lang="en-US" sz="1000" dirty="0" err="1"/>
              <a:t>tempor</a:t>
            </a:r>
            <a:r>
              <a:rPr lang="en-US" sz="1000" dirty="0"/>
              <a:t> </a:t>
            </a:r>
            <a:r>
              <a:rPr lang="en-US" sz="1000" dirty="0" err="1"/>
              <a:t>incididunt</a:t>
            </a:r>
            <a:r>
              <a:rPr lang="en-US" sz="1000" dirty="0"/>
              <a:t> </a:t>
            </a:r>
            <a:r>
              <a:rPr lang="en-US" sz="1000" dirty="0" err="1"/>
              <a:t>ut</a:t>
            </a:r>
            <a:r>
              <a:rPr lang="en-US" sz="1000" dirty="0"/>
              <a:t> </a:t>
            </a:r>
            <a:r>
              <a:rPr lang="en-US" sz="1000" dirty="0" err="1"/>
              <a:t>labore</a:t>
            </a:r>
            <a:r>
              <a:rPr lang="en-US" sz="1000" dirty="0"/>
              <a:t> et dolore magna </a:t>
            </a:r>
            <a:r>
              <a:rPr lang="en-US" sz="1000" dirty="0" err="1"/>
              <a:t>aliqua</a:t>
            </a:r>
            <a:r>
              <a:rPr lang="en-US" sz="1000" dirty="0"/>
              <a:t>. Ut </a:t>
            </a:r>
            <a:r>
              <a:rPr lang="en-US" sz="1000" dirty="0" err="1"/>
              <a:t>enim</a:t>
            </a:r>
            <a:r>
              <a:rPr lang="en-US" sz="1000" dirty="0"/>
              <a:t> ad minim </a:t>
            </a:r>
            <a:r>
              <a:rPr lang="en-US" sz="1000" dirty="0" err="1"/>
              <a:t>veniam</a:t>
            </a:r>
            <a:r>
              <a:rPr lang="en-US" sz="1000" dirty="0"/>
              <a:t>, </a:t>
            </a:r>
            <a:r>
              <a:rPr lang="en-US" sz="1000" dirty="0" err="1"/>
              <a:t>quis</a:t>
            </a:r>
            <a:r>
              <a:rPr lang="en-US" sz="1000" dirty="0"/>
              <a:t> </a:t>
            </a:r>
            <a:r>
              <a:rPr lang="en-US" sz="1000" dirty="0" err="1"/>
              <a:t>nostrud</a:t>
            </a:r>
            <a:r>
              <a:rPr lang="en-US" sz="1000" dirty="0"/>
              <a:t> exercitation </a:t>
            </a:r>
            <a:r>
              <a:rPr lang="en-US" sz="1000" dirty="0" err="1"/>
              <a:t>ullamco</a:t>
            </a:r>
            <a:r>
              <a:rPr lang="en-US" sz="1000" dirty="0"/>
              <a:t> </a:t>
            </a:r>
            <a:r>
              <a:rPr lang="en-US" sz="1000" dirty="0" err="1"/>
              <a:t>laboris</a:t>
            </a:r>
            <a:r>
              <a:rPr lang="en-US" sz="1000" dirty="0"/>
              <a:t> nisi </a:t>
            </a:r>
            <a:r>
              <a:rPr lang="en-US" sz="1000" dirty="0" err="1"/>
              <a:t>ut</a:t>
            </a:r>
            <a:r>
              <a:rPr lang="en-US" sz="1000" dirty="0"/>
              <a:t> </a:t>
            </a:r>
            <a:r>
              <a:rPr lang="en-US" sz="1000" dirty="0" err="1"/>
              <a:t>aliquip</a:t>
            </a:r>
            <a:r>
              <a:rPr lang="en-US" sz="1000" dirty="0"/>
              <a:t> ex </a:t>
            </a:r>
            <a:r>
              <a:rPr lang="en-US" sz="1000" dirty="0" err="1"/>
              <a:t>ea</a:t>
            </a:r>
            <a:r>
              <a:rPr lang="en-US" sz="1000" dirty="0"/>
              <a:t> </a:t>
            </a:r>
            <a:r>
              <a:rPr lang="en-US" sz="1000" dirty="0" err="1"/>
              <a:t>commodo</a:t>
            </a:r>
            <a:r>
              <a:rPr lang="en-US" sz="1000" dirty="0"/>
              <a:t> </a:t>
            </a:r>
            <a:r>
              <a:rPr lang="en-US" sz="1000" dirty="0" err="1"/>
              <a:t>consequat</a:t>
            </a:r>
            <a:r>
              <a:rPr lang="en-US" sz="1000" dirty="0"/>
              <a:t>. Duis </a:t>
            </a:r>
            <a:r>
              <a:rPr lang="en-US" sz="1000" dirty="0" err="1"/>
              <a:t>aute</a:t>
            </a:r>
            <a:r>
              <a:rPr lang="en-US" sz="1000" dirty="0"/>
              <a:t> </a:t>
            </a:r>
            <a:r>
              <a:rPr lang="en-US" sz="1000" dirty="0" err="1"/>
              <a:t>irure</a:t>
            </a:r>
            <a:r>
              <a:rPr lang="en-US" sz="1000" dirty="0"/>
              <a:t> dolor in </a:t>
            </a:r>
            <a:r>
              <a:rPr lang="en-US" sz="1000" dirty="0" err="1"/>
              <a:t>reprehenderit</a:t>
            </a:r>
            <a:r>
              <a:rPr lang="en-US" sz="1000" dirty="0"/>
              <a:t> in </a:t>
            </a:r>
            <a:r>
              <a:rPr lang="en-US" sz="1000" dirty="0" err="1"/>
              <a:t>voluptate</a:t>
            </a:r>
            <a:r>
              <a:rPr lang="en-US" sz="1000" dirty="0"/>
              <a:t> </a:t>
            </a:r>
            <a:r>
              <a:rPr lang="en-US" sz="1000" dirty="0" err="1"/>
              <a:t>velit</a:t>
            </a:r>
            <a:r>
              <a:rPr lang="en-US" sz="1000" dirty="0"/>
              <a:t> </a:t>
            </a:r>
            <a:r>
              <a:rPr lang="en-US" sz="1000" dirty="0" err="1"/>
              <a:t>esse</a:t>
            </a:r>
            <a:r>
              <a:rPr lang="en-US" sz="1000" dirty="0"/>
              <a:t> </a:t>
            </a:r>
          </a:p>
          <a:p>
            <a:pPr marL="6350" indent="0">
              <a:lnSpc>
                <a:spcPct val="150000"/>
              </a:lnSpc>
              <a:buNone/>
            </a:pPr>
            <a:endParaRPr lang="en-US" sz="900" dirty="0"/>
          </a:p>
        </p:txBody>
      </p:sp>
      <p:cxnSp>
        <p:nvCxnSpPr>
          <p:cNvPr id="7" name="Straight Connector 6">
            <a:extLst>
              <a:ext uri="{FF2B5EF4-FFF2-40B4-BE49-F238E27FC236}">
                <a16:creationId xmlns:a16="http://schemas.microsoft.com/office/drawing/2014/main" id="{DE65E6D7-4074-1F42-A971-B696A3006D88}"/>
              </a:ext>
            </a:extLst>
          </p:cNvPr>
          <p:cNvCxnSpPr>
            <a:cxnSpLocks/>
          </p:cNvCxnSpPr>
          <p:nvPr/>
        </p:nvCxnSpPr>
        <p:spPr>
          <a:xfrm flipH="1">
            <a:off x="1091279" y="1870944"/>
            <a:ext cx="6743114" cy="0"/>
          </a:xfrm>
          <a:prstGeom prst="line">
            <a:avLst/>
          </a:prstGeom>
          <a:ln w="41275" cmpd="dbl">
            <a:solidFill>
              <a:srgbClr val="F9D637">
                <a:alpha val="54000"/>
              </a:srgb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94420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37DD7-A485-B34B-8BC9-10FCA919D3B8}"/>
              </a:ext>
            </a:extLst>
          </p:cNvPr>
          <p:cNvSpPr>
            <a:spLocks noGrp="1"/>
          </p:cNvSpPr>
          <p:nvPr>
            <p:ph type="title"/>
          </p:nvPr>
        </p:nvSpPr>
        <p:spPr>
          <a:xfrm>
            <a:off x="1091279" y="961625"/>
            <a:ext cx="4317167" cy="907143"/>
          </a:xfrm>
        </p:spPr>
        <p:txBody>
          <a:bodyPr/>
          <a:lstStyle/>
          <a:p>
            <a:r>
              <a:rPr lang="en-US" dirty="0"/>
              <a:t>Title</a:t>
            </a:r>
          </a:p>
        </p:txBody>
      </p:sp>
      <p:sp>
        <p:nvSpPr>
          <p:cNvPr id="3" name="Text Placeholder 2">
            <a:extLst>
              <a:ext uri="{FF2B5EF4-FFF2-40B4-BE49-F238E27FC236}">
                <a16:creationId xmlns:a16="http://schemas.microsoft.com/office/drawing/2014/main" id="{BDA82E15-3AB0-5C4B-AD20-666515EDBFCC}"/>
              </a:ext>
            </a:extLst>
          </p:cNvPr>
          <p:cNvSpPr>
            <a:spLocks noGrp="1"/>
          </p:cNvSpPr>
          <p:nvPr>
            <p:ph type="body" sz="quarter" idx="10"/>
          </p:nvPr>
        </p:nvSpPr>
        <p:spPr>
          <a:xfrm>
            <a:off x="1091280" y="2200492"/>
            <a:ext cx="3310240" cy="2619448"/>
          </a:xfrm>
        </p:spPr>
        <p:txBody>
          <a:bodyPr lIns="0" tIns="0" rIns="0" bIns="0">
            <a:normAutofit/>
          </a:bodyPr>
          <a:lstStyle/>
          <a:p>
            <a:pPr marL="6350" indent="0">
              <a:lnSpc>
                <a:spcPct val="150000"/>
              </a:lnSpc>
              <a:buNone/>
            </a:pPr>
            <a:r>
              <a:rPr lang="en-US" sz="1100" dirty="0"/>
              <a:t>Lorem ipsum dolor sit </a:t>
            </a:r>
            <a:r>
              <a:rPr lang="en-US" sz="1100" dirty="0" err="1"/>
              <a:t>amet</a:t>
            </a:r>
            <a:r>
              <a:rPr lang="en-US" sz="1100" dirty="0"/>
              <a:t>, </a:t>
            </a:r>
            <a:r>
              <a:rPr lang="en-US" sz="1100" dirty="0" err="1"/>
              <a:t>consectetur</a:t>
            </a:r>
            <a:r>
              <a:rPr lang="en-US" sz="1100" dirty="0"/>
              <a:t> </a:t>
            </a:r>
            <a:r>
              <a:rPr lang="en-US" sz="1100" dirty="0" err="1"/>
              <a:t>adipiscing</a:t>
            </a:r>
            <a:r>
              <a:rPr lang="en-US" sz="1100" dirty="0"/>
              <a:t> </a:t>
            </a:r>
            <a:r>
              <a:rPr lang="en-US" sz="1100" dirty="0" err="1"/>
              <a:t>elit</a:t>
            </a:r>
            <a:r>
              <a:rPr lang="en-US" sz="1100" dirty="0"/>
              <a:t>, sed do </a:t>
            </a:r>
            <a:r>
              <a:rPr lang="en-US" sz="1100" dirty="0" err="1"/>
              <a:t>eiusmod</a:t>
            </a:r>
            <a:r>
              <a:rPr lang="en-US" sz="1100" dirty="0"/>
              <a:t> </a:t>
            </a:r>
            <a:r>
              <a:rPr lang="en-US" sz="1100" dirty="0" err="1"/>
              <a:t>tempor</a:t>
            </a:r>
            <a:r>
              <a:rPr lang="en-US" sz="1100" dirty="0"/>
              <a:t> </a:t>
            </a:r>
            <a:r>
              <a:rPr lang="en-US" sz="1100" dirty="0" err="1"/>
              <a:t>incididunt</a:t>
            </a:r>
            <a:r>
              <a:rPr lang="en-US" sz="1100" dirty="0"/>
              <a:t> </a:t>
            </a:r>
            <a:r>
              <a:rPr lang="en-US" sz="1100" dirty="0" err="1"/>
              <a:t>ut</a:t>
            </a:r>
            <a:r>
              <a:rPr lang="en-US" sz="1100" dirty="0"/>
              <a:t> </a:t>
            </a:r>
            <a:r>
              <a:rPr lang="en-US" sz="1100" dirty="0" err="1"/>
              <a:t>labore</a:t>
            </a:r>
            <a:r>
              <a:rPr lang="en-US" sz="1100" dirty="0"/>
              <a:t> et dolore magna </a:t>
            </a:r>
            <a:r>
              <a:rPr lang="en-US" sz="1100" dirty="0" err="1"/>
              <a:t>aliqua</a:t>
            </a:r>
            <a:r>
              <a:rPr lang="en-US" sz="1100" dirty="0"/>
              <a:t>. Ut </a:t>
            </a:r>
            <a:r>
              <a:rPr lang="en-US" sz="1100" dirty="0" err="1"/>
              <a:t>enim</a:t>
            </a:r>
            <a:r>
              <a:rPr lang="en-US" sz="1100" dirty="0"/>
              <a:t> ad minim </a:t>
            </a:r>
            <a:r>
              <a:rPr lang="en-US" sz="1100" dirty="0" err="1"/>
              <a:t>veniam</a:t>
            </a:r>
            <a:r>
              <a:rPr lang="en-US" sz="1100" dirty="0"/>
              <a:t>, </a:t>
            </a:r>
            <a:r>
              <a:rPr lang="en-US" sz="1100" dirty="0" err="1"/>
              <a:t>quis</a:t>
            </a:r>
            <a:r>
              <a:rPr lang="en-US" sz="1100" dirty="0"/>
              <a:t> </a:t>
            </a:r>
            <a:r>
              <a:rPr lang="en-US" sz="1100" dirty="0" err="1"/>
              <a:t>nostrud</a:t>
            </a:r>
            <a:r>
              <a:rPr lang="en-US" sz="1100" dirty="0"/>
              <a:t> exercitation </a:t>
            </a:r>
            <a:r>
              <a:rPr lang="en-US" sz="1100" dirty="0" err="1"/>
              <a:t>ullamco</a:t>
            </a:r>
            <a:r>
              <a:rPr lang="en-US" sz="1100" dirty="0"/>
              <a:t> </a:t>
            </a:r>
            <a:r>
              <a:rPr lang="en-US" sz="1100" dirty="0" err="1"/>
              <a:t>laboris</a:t>
            </a:r>
            <a:r>
              <a:rPr lang="en-US" sz="1100" dirty="0"/>
              <a:t> nisi </a:t>
            </a:r>
            <a:r>
              <a:rPr lang="en-US" sz="1100" dirty="0" err="1"/>
              <a:t>ut</a:t>
            </a:r>
            <a:r>
              <a:rPr lang="en-US" sz="1100" dirty="0"/>
              <a:t> </a:t>
            </a:r>
            <a:r>
              <a:rPr lang="en-US" sz="1100" dirty="0" err="1"/>
              <a:t>aliquip</a:t>
            </a:r>
            <a:r>
              <a:rPr lang="en-US" sz="1100" dirty="0"/>
              <a:t> ex </a:t>
            </a:r>
            <a:r>
              <a:rPr lang="en-US" sz="1100" dirty="0" err="1"/>
              <a:t>ea</a:t>
            </a:r>
            <a:r>
              <a:rPr lang="en-US" sz="1100" dirty="0"/>
              <a:t> </a:t>
            </a:r>
            <a:r>
              <a:rPr lang="en-US" sz="1100" dirty="0" err="1"/>
              <a:t>commodo</a:t>
            </a:r>
            <a:r>
              <a:rPr lang="en-US" sz="1100" dirty="0"/>
              <a:t> </a:t>
            </a:r>
            <a:r>
              <a:rPr lang="en-US" sz="1100" dirty="0" err="1"/>
              <a:t>consequat</a:t>
            </a:r>
            <a:r>
              <a:rPr lang="en-US" sz="1100" dirty="0"/>
              <a:t>. Duis </a:t>
            </a:r>
            <a:r>
              <a:rPr lang="en-US" sz="1100" dirty="0" err="1"/>
              <a:t>aute</a:t>
            </a:r>
            <a:r>
              <a:rPr lang="en-US" sz="1100" dirty="0"/>
              <a:t> </a:t>
            </a:r>
            <a:r>
              <a:rPr lang="en-US" sz="1100" dirty="0" err="1"/>
              <a:t>irure</a:t>
            </a:r>
            <a:r>
              <a:rPr lang="en-US" sz="1100" dirty="0"/>
              <a:t> dolor in </a:t>
            </a:r>
            <a:r>
              <a:rPr lang="en-US" sz="1100" dirty="0" err="1"/>
              <a:t>reprehenderit</a:t>
            </a:r>
            <a:r>
              <a:rPr lang="en-US" sz="1100" dirty="0"/>
              <a:t> in </a:t>
            </a:r>
            <a:r>
              <a:rPr lang="en-US" sz="1100" dirty="0" err="1"/>
              <a:t>voluptate</a:t>
            </a:r>
            <a:r>
              <a:rPr lang="en-US" sz="1100" dirty="0"/>
              <a:t> </a:t>
            </a:r>
            <a:r>
              <a:rPr lang="en-US" sz="1100" dirty="0" err="1"/>
              <a:t>velit</a:t>
            </a:r>
            <a:r>
              <a:rPr lang="en-US" sz="1100" dirty="0"/>
              <a:t> </a:t>
            </a:r>
            <a:r>
              <a:rPr lang="en-US" sz="1100" dirty="0" err="1"/>
              <a:t>esse</a:t>
            </a:r>
            <a:r>
              <a:rPr lang="en-US" sz="1100" dirty="0"/>
              <a:t> </a:t>
            </a:r>
            <a:endParaRPr lang="en-US" sz="900" dirty="0"/>
          </a:p>
        </p:txBody>
      </p:sp>
      <p:cxnSp>
        <p:nvCxnSpPr>
          <p:cNvPr id="7" name="Straight Connector 6">
            <a:extLst>
              <a:ext uri="{FF2B5EF4-FFF2-40B4-BE49-F238E27FC236}">
                <a16:creationId xmlns:a16="http://schemas.microsoft.com/office/drawing/2014/main" id="{DE65E6D7-4074-1F42-A971-B696A3006D88}"/>
              </a:ext>
            </a:extLst>
          </p:cNvPr>
          <p:cNvCxnSpPr>
            <a:cxnSpLocks/>
          </p:cNvCxnSpPr>
          <p:nvPr/>
        </p:nvCxnSpPr>
        <p:spPr>
          <a:xfrm flipH="1">
            <a:off x="1091279" y="1917439"/>
            <a:ext cx="6743114" cy="0"/>
          </a:xfrm>
          <a:prstGeom prst="line">
            <a:avLst/>
          </a:prstGeom>
          <a:ln w="41275" cmpd="dbl">
            <a:solidFill>
              <a:srgbClr val="F9D637">
                <a:alpha val="54000"/>
              </a:srgbClr>
            </a:solidFill>
          </a:ln>
          <a:effectLst/>
        </p:spPr>
        <p:style>
          <a:lnRef idx="2">
            <a:schemeClr val="accent1"/>
          </a:lnRef>
          <a:fillRef idx="0">
            <a:schemeClr val="accent1"/>
          </a:fillRef>
          <a:effectRef idx="1">
            <a:schemeClr val="accent1"/>
          </a:effectRef>
          <a:fontRef idx="minor">
            <a:schemeClr val="tx1"/>
          </a:fontRef>
        </p:style>
      </p:cxnSp>
      <p:sp>
        <p:nvSpPr>
          <p:cNvPr id="10" name="Text Placeholder 2">
            <a:extLst>
              <a:ext uri="{FF2B5EF4-FFF2-40B4-BE49-F238E27FC236}">
                <a16:creationId xmlns:a16="http://schemas.microsoft.com/office/drawing/2014/main" id="{B54F5840-72AA-DC49-BCA0-04D9C210F5FF}"/>
              </a:ext>
            </a:extLst>
          </p:cNvPr>
          <p:cNvSpPr txBox="1">
            <a:spLocks/>
          </p:cNvSpPr>
          <p:nvPr/>
        </p:nvSpPr>
        <p:spPr>
          <a:xfrm>
            <a:off x="4756629" y="2200492"/>
            <a:ext cx="3310240" cy="2619448"/>
          </a:xfrm>
          <a:prstGeom prst="rect">
            <a:avLst/>
          </a:prstGeom>
        </p:spPr>
        <p:txBody>
          <a:bodyPr vert="horz" lIns="0" tIns="0" rIns="0" bIns="0" rtlCol="0">
            <a:normAutofit/>
          </a:bodyPr>
          <a:lstStyle>
            <a:lvl1pPr marL="342900" indent="-225425" algn="l" defTabSz="457200" rtl="0" eaLnBrk="1" latinLnBrk="0" hangingPunct="1">
              <a:spcBef>
                <a:spcPct val="20000"/>
              </a:spcBef>
              <a:buFont typeface="Arial" panose="020B0604020202020204" pitchFamily="34" charset="0"/>
              <a:buChar char="•"/>
              <a:tabLst/>
              <a:defRPr sz="2000" kern="1200">
                <a:solidFill>
                  <a:schemeClr val="tx1">
                    <a:lumMod val="50000"/>
                  </a:schemeClr>
                </a:solidFill>
                <a:latin typeface="+mn-lt"/>
                <a:ea typeface="+mn-ea"/>
                <a:cs typeface="+mn-cs"/>
              </a:defRPr>
            </a:lvl1pPr>
            <a:lvl2pPr marL="628650" indent="-284163" algn="l" defTabSz="457200" rtl="0" eaLnBrk="1" latinLnBrk="0" hangingPunct="1">
              <a:spcBef>
                <a:spcPct val="20000"/>
              </a:spcBef>
              <a:buFont typeface="Arial" panose="020B0604020202020204" pitchFamily="34" charset="0"/>
              <a:buChar char="•"/>
              <a:tabLst/>
              <a:defRPr sz="2000" kern="1200">
                <a:solidFill>
                  <a:schemeClr val="tx1">
                    <a:lumMod val="50000"/>
                  </a:schemeClr>
                </a:solidFill>
                <a:latin typeface="+mn-lt"/>
                <a:ea typeface="+mn-ea"/>
                <a:cs typeface="+mn-cs"/>
              </a:defRPr>
            </a:lvl2pPr>
            <a:lvl3pPr marL="914400" indent="-236538" algn="l" defTabSz="457200" rtl="0" eaLnBrk="1" latinLnBrk="0" hangingPunct="1">
              <a:spcBef>
                <a:spcPct val="20000"/>
              </a:spcBef>
              <a:buFont typeface="Arial" panose="020B0604020202020204" pitchFamily="34" charset="0"/>
              <a:buChar char="•"/>
              <a:tabLst/>
              <a:defRPr sz="2000" kern="1200">
                <a:solidFill>
                  <a:schemeClr val="tx1">
                    <a:lumMod val="50000"/>
                  </a:schemeClr>
                </a:solidFill>
                <a:latin typeface="+mn-lt"/>
                <a:ea typeface="+mn-ea"/>
                <a:cs typeface="+mn-cs"/>
              </a:defRPr>
            </a:lvl3pPr>
            <a:lvl4pPr marL="1150938" indent="-227013" algn="l" defTabSz="457200" rtl="0" eaLnBrk="1" latinLnBrk="0" hangingPunct="1">
              <a:spcBef>
                <a:spcPct val="20000"/>
              </a:spcBef>
              <a:buFont typeface="Arial" panose="020B0604020202020204" pitchFamily="34" charset="0"/>
              <a:buChar char="•"/>
              <a:tabLst/>
              <a:defRPr sz="2000" kern="1200">
                <a:solidFill>
                  <a:schemeClr val="tx1">
                    <a:lumMod val="50000"/>
                  </a:schemeClr>
                </a:solidFill>
                <a:latin typeface="+mn-lt"/>
                <a:ea typeface="+mn-ea"/>
                <a:cs typeface="+mn-cs"/>
              </a:defRPr>
            </a:lvl4pPr>
            <a:lvl5pPr marL="1436688" indent="-227013" algn="l" defTabSz="457200" rtl="0" eaLnBrk="1" latinLnBrk="0" hangingPunct="1">
              <a:spcBef>
                <a:spcPct val="20000"/>
              </a:spcBef>
              <a:buFont typeface="Arial" panose="020B0604020202020204" pitchFamily="34" charset="0"/>
              <a:buChar char="•"/>
              <a:tabLst/>
              <a:defRPr sz="2000" kern="1200">
                <a:solidFill>
                  <a:schemeClr val="tx1">
                    <a:lumMod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6350" indent="0">
              <a:lnSpc>
                <a:spcPct val="150000"/>
              </a:lnSpc>
              <a:buFont typeface="Arial" panose="020B0604020202020204" pitchFamily="34" charset="0"/>
              <a:buNone/>
            </a:pPr>
            <a:r>
              <a:rPr lang="en-US" sz="1100"/>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a:t>
            </a:r>
            <a:endParaRPr lang="en-US" sz="900" dirty="0"/>
          </a:p>
        </p:txBody>
      </p:sp>
    </p:spTree>
    <p:extLst>
      <p:ext uri="{BB962C8B-B14F-4D97-AF65-F5344CB8AC3E}">
        <p14:creationId xmlns:p14="http://schemas.microsoft.com/office/powerpoint/2010/main" val="29279151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0181F56-ABBD-834F-9DC6-503FB5E9CB48}"/>
              </a:ext>
            </a:extLst>
          </p:cNvPr>
          <p:cNvSpPr>
            <a:spLocks noGrp="1"/>
          </p:cNvSpPr>
          <p:nvPr>
            <p:ph type="body" sz="quarter" idx="50"/>
          </p:nvPr>
        </p:nvSpPr>
        <p:spPr/>
        <p:txBody>
          <a:bodyPr/>
          <a:lstStyle/>
          <a:p>
            <a:pPr>
              <a:lnSpc>
                <a:spcPct val="150000"/>
              </a:lnSpc>
              <a:spcBef>
                <a:spcPts val="0"/>
              </a:spcBef>
            </a:pPr>
            <a:r>
              <a:rPr lang="en-US" sz="1100" dirty="0"/>
              <a:t>Lorem ipsum dolor sit </a:t>
            </a:r>
            <a:r>
              <a:rPr lang="en-US" sz="1100" dirty="0" err="1"/>
              <a:t>amet</a:t>
            </a:r>
            <a:r>
              <a:rPr lang="en-US" sz="1100" dirty="0"/>
              <a:t>, </a:t>
            </a:r>
            <a:r>
              <a:rPr lang="en-US" sz="1100" dirty="0" err="1"/>
              <a:t>consectetur</a:t>
            </a:r>
            <a:r>
              <a:rPr lang="en-US" sz="1100" dirty="0"/>
              <a:t> </a:t>
            </a:r>
            <a:r>
              <a:rPr lang="en-US" sz="1100" dirty="0" err="1"/>
              <a:t>adipiscing</a:t>
            </a:r>
            <a:r>
              <a:rPr lang="en-US" sz="1100" dirty="0"/>
              <a:t> </a:t>
            </a:r>
            <a:r>
              <a:rPr lang="en-US" sz="1100" dirty="0" err="1"/>
              <a:t>elit</a:t>
            </a:r>
            <a:r>
              <a:rPr lang="en-US" sz="1100" dirty="0"/>
              <a:t>, sed do </a:t>
            </a:r>
            <a:r>
              <a:rPr lang="en-US" sz="1100" dirty="0" err="1"/>
              <a:t>eiusmod</a:t>
            </a:r>
            <a:r>
              <a:rPr lang="en-US" sz="1100" dirty="0"/>
              <a:t> </a:t>
            </a:r>
            <a:r>
              <a:rPr lang="en-US" sz="1100" dirty="0" err="1"/>
              <a:t>tempor</a:t>
            </a:r>
            <a:r>
              <a:rPr lang="en-US" sz="1100" dirty="0"/>
              <a:t> </a:t>
            </a:r>
            <a:r>
              <a:rPr lang="en-US" sz="1100" dirty="0" err="1"/>
              <a:t>incididunt</a:t>
            </a:r>
            <a:r>
              <a:rPr lang="en-US" sz="1100" dirty="0"/>
              <a:t> </a:t>
            </a:r>
            <a:r>
              <a:rPr lang="en-US" sz="1100" dirty="0" err="1"/>
              <a:t>ut</a:t>
            </a:r>
            <a:r>
              <a:rPr lang="en-US" sz="1100" dirty="0"/>
              <a:t> </a:t>
            </a:r>
            <a:r>
              <a:rPr lang="en-US" sz="1100" dirty="0" err="1"/>
              <a:t>labore</a:t>
            </a:r>
            <a:r>
              <a:rPr lang="en-US" sz="1100" dirty="0"/>
              <a:t> et dolore magna </a:t>
            </a:r>
            <a:r>
              <a:rPr lang="en-US" sz="1100" dirty="0" err="1"/>
              <a:t>aliqua</a:t>
            </a:r>
            <a:r>
              <a:rPr lang="en-US" sz="1100" dirty="0"/>
              <a:t>. Ut </a:t>
            </a:r>
            <a:r>
              <a:rPr lang="en-US" sz="1100" dirty="0" err="1"/>
              <a:t>enim</a:t>
            </a:r>
            <a:r>
              <a:rPr lang="en-US" sz="1100" dirty="0"/>
              <a:t> ad minim </a:t>
            </a:r>
            <a:r>
              <a:rPr lang="en-US" sz="1100" dirty="0" err="1"/>
              <a:t>veniam</a:t>
            </a:r>
            <a:r>
              <a:rPr lang="en-US" sz="1100" dirty="0"/>
              <a:t>, </a:t>
            </a:r>
            <a:r>
              <a:rPr lang="en-US" sz="1100" dirty="0" err="1"/>
              <a:t>quis</a:t>
            </a:r>
            <a:r>
              <a:rPr lang="en-US" sz="1100" dirty="0"/>
              <a:t> </a:t>
            </a:r>
            <a:r>
              <a:rPr lang="en-US" sz="1100" dirty="0" err="1"/>
              <a:t>nostrud</a:t>
            </a:r>
            <a:r>
              <a:rPr lang="en-US" sz="1100" dirty="0"/>
              <a:t> exercitation </a:t>
            </a:r>
            <a:r>
              <a:rPr lang="en-US" sz="1100" dirty="0" err="1"/>
              <a:t>ullamco</a:t>
            </a:r>
            <a:r>
              <a:rPr lang="en-US" sz="1100" dirty="0"/>
              <a:t> </a:t>
            </a:r>
            <a:r>
              <a:rPr lang="en-US" sz="1100" dirty="0" err="1"/>
              <a:t>laboris</a:t>
            </a:r>
            <a:r>
              <a:rPr lang="en-US" sz="1100" dirty="0"/>
              <a:t> nisi </a:t>
            </a:r>
            <a:r>
              <a:rPr lang="en-US" sz="1100" dirty="0" err="1"/>
              <a:t>ut</a:t>
            </a:r>
            <a:r>
              <a:rPr lang="en-US" sz="1100" dirty="0"/>
              <a:t> </a:t>
            </a:r>
            <a:r>
              <a:rPr lang="en-US" sz="1100" dirty="0" err="1"/>
              <a:t>aliquip</a:t>
            </a:r>
            <a:r>
              <a:rPr lang="en-US" sz="1100" dirty="0"/>
              <a:t> ex </a:t>
            </a:r>
            <a:r>
              <a:rPr lang="en-US" sz="1100" dirty="0" err="1"/>
              <a:t>ea</a:t>
            </a:r>
            <a:r>
              <a:rPr lang="en-US" sz="1100" dirty="0"/>
              <a:t> </a:t>
            </a:r>
            <a:r>
              <a:rPr lang="en-US" sz="1100" dirty="0" err="1"/>
              <a:t>commodo</a:t>
            </a:r>
            <a:r>
              <a:rPr lang="en-US" sz="1100" dirty="0"/>
              <a:t> </a:t>
            </a:r>
            <a:r>
              <a:rPr lang="en-US" sz="1100" dirty="0" err="1"/>
              <a:t>consequat</a:t>
            </a:r>
            <a:r>
              <a:rPr lang="en-US" sz="1100" dirty="0"/>
              <a:t>. Lorem ipsum dolor sit </a:t>
            </a:r>
            <a:r>
              <a:rPr lang="en-US" sz="1100" dirty="0" err="1"/>
              <a:t>amet</a:t>
            </a:r>
            <a:r>
              <a:rPr lang="en-US" sz="1100" dirty="0"/>
              <a:t>, </a:t>
            </a:r>
            <a:r>
              <a:rPr lang="en-US" sz="1100" dirty="0" err="1"/>
              <a:t>consectetur</a:t>
            </a:r>
            <a:r>
              <a:rPr lang="en-US" sz="1100" dirty="0"/>
              <a:t> </a:t>
            </a:r>
            <a:r>
              <a:rPr lang="en-US" sz="1100" dirty="0" err="1"/>
              <a:t>adipiscing</a:t>
            </a:r>
            <a:r>
              <a:rPr lang="en-US" sz="1100" dirty="0"/>
              <a:t> </a:t>
            </a:r>
            <a:r>
              <a:rPr lang="en-US" sz="1100" dirty="0" err="1"/>
              <a:t>elit</a:t>
            </a:r>
            <a:r>
              <a:rPr lang="en-US" sz="1100" dirty="0"/>
              <a:t>, sed do </a:t>
            </a:r>
            <a:r>
              <a:rPr lang="en-US" sz="1100" dirty="0" err="1"/>
              <a:t>eiusmod</a:t>
            </a:r>
            <a:r>
              <a:rPr lang="en-US" sz="1100" dirty="0"/>
              <a:t> </a:t>
            </a:r>
            <a:r>
              <a:rPr lang="en-US" sz="1100" dirty="0" err="1"/>
              <a:t>tempor</a:t>
            </a:r>
            <a:r>
              <a:rPr lang="en-US" sz="1100" dirty="0"/>
              <a:t> </a:t>
            </a:r>
            <a:r>
              <a:rPr lang="en-US" sz="1100" dirty="0" err="1"/>
              <a:t>incididunt</a:t>
            </a:r>
            <a:r>
              <a:rPr lang="en-US" sz="1100" dirty="0"/>
              <a:t> </a:t>
            </a:r>
            <a:r>
              <a:rPr lang="en-US" sz="1100" dirty="0" err="1"/>
              <a:t>ut</a:t>
            </a:r>
            <a:r>
              <a:rPr lang="en-US" sz="1100" dirty="0"/>
              <a:t> </a:t>
            </a:r>
            <a:r>
              <a:rPr lang="en-US" sz="1100" dirty="0" err="1"/>
              <a:t>labore</a:t>
            </a:r>
            <a:r>
              <a:rPr lang="en-US" sz="1100" dirty="0"/>
              <a:t> et dolore magna </a:t>
            </a:r>
            <a:r>
              <a:rPr lang="en-US" sz="1100" dirty="0" err="1"/>
              <a:t>aliqua</a:t>
            </a:r>
            <a:r>
              <a:rPr lang="en-US" sz="1100" dirty="0"/>
              <a:t>. Ut </a:t>
            </a:r>
            <a:r>
              <a:rPr lang="en-US" sz="1100" dirty="0" err="1"/>
              <a:t>enim</a:t>
            </a:r>
            <a:r>
              <a:rPr lang="en-US" sz="1100" dirty="0"/>
              <a:t> ad minim </a:t>
            </a:r>
            <a:r>
              <a:rPr lang="en-US" sz="1100" dirty="0" err="1"/>
              <a:t>veniam</a:t>
            </a:r>
            <a:r>
              <a:rPr lang="en-US" sz="1100" dirty="0"/>
              <a:t>, </a:t>
            </a:r>
            <a:r>
              <a:rPr lang="en-US" sz="1100" dirty="0" err="1"/>
              <a:t>quis</a:t>
            </a:r>
            <a:r>
              <a:rPr lang="en-US" sz="1100" dirty="0"/>
              <a:t> </a:t>
            </a:r>
            <a:r>
              <a:rPr lang="en-US" sz="1100" dirty="0" err="1"/>
              <a:t>nostrud</a:t>
            </a:r>
            <a:r>
              <a:rPr lang="en-US" sz="1100" dirty="0"/>
              <a:t> exercitation </a:t>
            </a:r>
            <a:r>
              <a:rPr lang="en-US" sz="1100" dirty="0" err="1"/>
              <a:t>ullamco</a:t>
            </a:r>
            <a:r>
              <a:rPr lang="en-US" sz="1100" dirty="0"/>
              <a:t> </a:t>
            </a:r>
            <a:r>
              <a:rPr lang="en-US" sz="1100" dirty="0" err="1"/>
              <a:t>laboris</a:t>
            </a:r>
            <a:r>
              <a:rPr lang="en-US" sz="1100" dirty="0"/>
              <a:t> nisi </a:t>
            </a:r>
            <a:r>
              <a:rPr lang="en-US" sz="1100" dirty="0" err="1"/>
              <a:t>ut</a:t>
            </a:r>
            <a:r>
              <a:rPr lang="en-US" sz="1100" dirty="0"/>
              <a:t> </a:t>
            </a:r>
            <a:r>
              <a:rPr lang="en-US" sz="1100" dirty="0" err="1"/>
              <a:t>aliquip</a:t>
            </a:r>
            <a:r>
              <a:rPr lang="en-US" sz="1100" dirty="0"/>
              <a:t> ex </a:t>
            </a:r>
            <a:r>
              <a:rPr lang="en-US" sz="1100" dirty="0" err="1"/>
              <a:t>ea</a:t>
            </a:r>
            <a:r>
              <a:rPr lang="en-US" sz="1100" dirty="0"/>
              <a:t> </a:t>
            </a:r>
            <a:r>
              <a:rPr lang="en-US" sz="1100" dirty="0" err="1"/>
              <a:t>commodo</a:t>
            </a:r>
            <a:r>
              <a:rPr lang="en-US" sz="1100" dirty="0"/>
              <a:t> </a:t>
            </a:r>
            <a:r>
              <a:rPr lang="en-US" sz="1100" dirty="0" err="1"/>
              <a:t>consequat</a:t>
            </a:r>
            <a:r>
              <a:rPr lang="en-US" sz="1100" dirty="0"/>
              <a:t>. </a:t>
            </a:r>
          </a:p>
          <a:p>
            <a:pPr>
              <a:lnSpc>
                <a:spcPct val="150000"/>
              </a:lnSpc>
              <a:spcBef>
                <a:spcPts val="0"/>
              </a:spcBef>
            </a:pPr>
            <a:endParaRPr lang="en-US" sz="1100" dirty="0"/>
          </a:p>
          <a:p>
            <a:pPr>
              <a:lnSpc>
                <a:spcPct val="150000"/>
              </a:lnSpc>
              <a:spcBef>
                <a:spcPts val="0"/>
              </a:spcBef>
            </a:pPr>
            <a:r>
              <a:rPr lang="en-US" sz="1100" dirty="0"/>
              <a:t>Lorem ipsum dolor sit </a:t>
            </a:r>
            <a:r>
              <a:rPr lang="en-US" sz="1100" dirty="0" err="1"/>
              <a:t>amet</a:t>
            </a:r>
            <a:r>
              <a:rPr lang="en-US" sz="1100" dirty="0"/>
              <a:t>, </a:t>
            </a:r>
            <a:r>
              <a:rPr lang="en-US" sz="1100" dirty="0" err="1"/>
              <a:t>consectetur</a:t>
            </a:r>
            <a:r>
              <a:rPr lang="en-US" sz="1100" dirty="0"/>
              <a:t> </a:t>
            </a:r>
            <a:r>
              <a:rPr lang="en-US" sz="1100" dirty="0" err="1"/>
              <a:t>adipiscing</a:t>
            </a:r>
            <a:r>
              <a:rPr lang="en-US" sz="1100" dirty="0"/>
              <a:t> </a:t>
            </a:r>
            <a:r>
              <a:rPr lang="en-US" sz="1100" dirty="0" err="1"/>
              <a:t>elit</a:t>
            </a:r>
            <a:r>
              <a:rPr lang="en-US" sz="1100" dirty="0"/>
              <a:t>, sed do </a:t>
            </a:r>
            <a:r>
              <a:rPr lang="en-US" sz="1100" dirty="0" err="1"/>
              <a:t>eiusmod</a:t>
            </a:r>
            <a:r>
              <a:rPr lang="en-US" sz="1100" dirty="0"/>
              <a:t> </a:t>
            </a:r>
            <a:r>
              <a:rPr lang="en-US" sz="1100" dirty="0" err="1"/>
              <a:t>tempor</a:t>
            </a:r>
            <a:r>
              <a:rPr lang="en-US" sz="1100" dirty="0"/>
              <a:t> </a:t>
            </a:r>
            <a:r>
              <a:rPr lang="en-US" sz="1100" dirty="0" err="1"/>
              <a:t>incididunt</a:t>
            </a:r>
            <a:r>
              <a:rPr lang="en-US" sz="1100" dirty="0"/>
              <a:t> </a:t>
            </a:r>
            <a:r>
              <a:rPr lang="en-US" sz="1100" dirty="0" err="1"/>
              <a:t>ut</a:t>
            </a:r>
            <a:r>
              <a:rPr lang="en-US" sz="1100" dirty="0"/>
              <a:t> </a:t>
            </a:r>
            <a:r>
              <a:rPr lang="en-US" sz="1100" dirty="0" err="1"/>
              <a:t>labore</a:t>
            </a:r>
            <a:r>
              <a:rPr lang="en-US" sz="1100" dirty="0"/>
              <a:t> et dolore magna </a:t>
            </a:r>
            <a:r>
              <a:rPr lang="en-US" sz="1100" dirty="0" err="1"/>
              <a:t>aliqua</a:t>
            </a:r>
            <a:r>
              <a:rPr lang="en-US" sz="1100" dirty="0"/>
              <a:t>. Ut </a:t>
            </a:r>
            <a:r>
              <a:rPr lang="en-US" sz="1100" dirty="0" err="1"/>
              <a:t>enim</a:t>
            </a:r>
            <a:r>
              <a:rPr lang="en-US" sz="1100" dirty="0"/>
              <a:t> ad minim </a:t>
            </a:r>
            <a:r>
              <a:rPr lang="en-US" sz="1100" dirty="0" err="1"/>
              <a:t>veniam</a:t>
            </a:r>
            <a:r>
              <a:rPr lang="en-US" sz="1100" dirty="0"/>
              <a:t>, </a:t>
            </a:r>
            <a:r>
              <a:rPr lang="en-US" sz="1100" dirty="0" err="1"/>
              <a:t>quis</a:t>
            </a:r>
            <a:r>
              <a:rPr lang="en-US" sz="1100" dirty="0"/>
              <a:t> </a:t>
            </a:r>
            <a:r>
              <a:rPr lang="en-US" sz="1100" dirty="0" err="1"/>
              <a:t>nostrud</a:t>
            </a:r>
            <a:r>
              <a:rPr lang="en-US" sz="1100" dirty="0"/>
              <a:t> exercitation </a:t>
            </a:r>
            <a:r>
              <a:rPr lang="en-US" sz="1100" dirty="0" err="1"/>
              <a:t>ullamco</a:t>
            </a:r>
            <a:r>
              <a:rPr lang="en-US" sz="1100" dirty="0"/>
              <a:t> </a:t>
            </a:r>
            <a:r>
              <a:rPr lang="en-US" sz="1100" dirty="0" err="1"/>
              <a:t>laboris</a:t>
            </a:r>
            <a:r>
              <a:rPr lang="en-US" sz="1100" dirty="0"/>
              <a:t> nisi </a:t>
            </a:r>
            <a:r>
              <a:rPr lang="en-US" sz="1100" dirty="0" err="1"/>
              <a:t>ut</a:t>
            </a:r>
            <a:r>
              <a:rPr lang="en-US" sz="1100" dirty="0"/>
              <a:t> </a:t>
            </a:r>
            <a:r>
              <a:rPr lang="en-US" sz="1100" dirty="0" err="1"/>
              <a:t>aliquip</a:t>
            </a:r>
            <a:r>
              <a:rPr lang="en-US" sz="1100" dirty="0"/>
              <a:t> ex </a:t>
            </a:r>
            <a:r>
              <a:rPr lang="en-US" sz="1100" dirty="0" err="1"/>
              <a:t>ea</a:t>
            </a:r>
            <a:r>
              <a:rPr lang="en-US" sz="1100" dirty="0"/>
              <a:t> </a:t>
            </a:r>
            <a:r>
              <a:rPr lang="en-US" sz="1100" dirty="0" err="1"/>
              <a:t>commodo</a:t>
            </a:r>
            <a:r>
              <a:rPr lang="en-US" sz="1100" dirty="0"/>
              <a:t> </a:t>
            </a:r>
            <a:r>
              <a:rPr lang="en-US" sz="1100" dirty="0" err="1"/>
              <a:t>consequat</a:t>
            </a:r>
            <a:r>
              <a:rPr lang="en-US" sz="1100" dirty="0"/>
              <a:t>. </a:t>
            </a:r>
          </a:p>
          <a:p>
            <a:pPr>
              <a:lnSpc>
                <a:spcPct val="150000"/>
              </a:lnSpc>
              <a:spcBef>
                <a:spcPts val="0"/>
              </a:spcBef>
            </a:pPr>
            <a:endParaRPr lang="en-US" sz="1100" dirty="0"/>
          </a:p>
        </p:txBody>
      </p:sp>
      <p:sp>
        <p:nvSpPr>
          <p:cNvPr id="4" name="Title 3">
            <a:extLst>
              <a:ext uri="{FF2B5EF4-FFF2-40B4-BE49-F238E27FC236}">
                <a16:creationId xmlns:a16="http://schemas.microsoft.com/office/drawing/2014/main" id="{ED64EECE-7D7E-5745-A290-7FCA11B9A967}"/>
              </a:ext>
            </a:extLst>
          </p:cNvPr>
          <p:cNvSpPr>
            <a:spLocks noGrp="1"/>
          </p:cNvSpPr>
          <p:nvPr>
            <p:ph type="title"/>
          </p:nvPr>
        </p:nvSpPr>
        <p:spPr>
          <a:xfrm>
            <a:off x="685214" y="1393739"/>
            <a:ext cx="2447730" cy="497572"/>
          </a:xfrm>
        </p:spPr>
        <p:txBody>
          <a:bodyPr/>
          <a:lstStyle/>
          <a:p>
            <a:r>
              <a:rPr lang="en-US" dirty="0"/>
              <a:t>Title Text</a:t>
            </a:r>
          </a:p>
        </p:txBody>
      </p:sp>
      <p:cxnSp>
        <p:nvCxnSpPr>
          <p:cNvPr id="5" name="Straight Connector 4">
            <a:extLst>
              <a:ext uri="{FF2B5EF4-FFF2-40B4-BE49-F238E27FC236}">
                <a16:creationId xmlns:a16="http://schemas.microsoft.com/office/drawing/2014/main" id="{54745266-7FAF-2D42-8167-8D149ECCA7A7}"/>
              </a:ext>
            </a:extLst>
          </p:cNvPr>
          <p:cNvCxnSpPr>
            <a:cxnSpLocks/>
          </p:cNvCxnSpPr>
          <p:nvPr/>
        </p:nvCxnSpPr>
        <p:spPr>
          <a:xfrm flipV="1">
            <a:off x="3389231" y="1313834"/>
            <a:ext cx="0" cy="2994695"/>
          </a:xfrm>
          <a:prstGeom prst="line">
            <a:avLst/>
          </a:prstGeom>
          <a:ln w="41275" cmpd="dbl">
            <a:solidFill>
              <a:srgbClr val="F9D637">
                <a:alpha val="54000"/>
              </a:srgb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596994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1C1464D-EF99-0541-A401-9098F5C56343}"/>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4A105CBB-2B02-8C4D-BCB8-BC2A2A8C4205}"/>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780287845"/>
      </p:ext>
    </p:extLst>
  </p:cSld>
  <p:clrMapOvr>
    <a:masterClrMapping/>
  </p:clrMapOvr>
</p:sld>
</file>

<file path=ppt/theme/theme1.xml><?xml version="1.0" encoding="utf-8"?>
<a:theme xmlns:a="http://schemas.openxmlformats.org/drawingml/2006/main" name="Office Theme">
  <a:themeElements>
    <a:clrScheme name="SEIN 2">
      <a:dk1>
        <a:srgbClr val="333333"/>
      </a:dk1>
      <a:lt1>
        <a:srgbClr val="FFFFFF"/>
      </a:lt1>
      <a:dk2>
        <a:srgbClr val="FFC425"/>
      </a:dk2>
      <a:lt2>
        <a:srgbClr val="8DC63F"/>
      </a:lt2>
      <a:accent1>
        <a:srgbClr val="0079C1"/>
      </a:accent1>
      <a:accent2>
        <a:srgbClr val="00A4E4"/>
      </a:accent2>
      <a:accent3>
        <a:srgbClr val="F6A01A"/>
      </a:accent3>
      <a:accent4>
        <a:srgbClr val="5E9732"/>
      </a:accent4>
      <a:accent5>
        <a:srgbClr val="933C06"/>
      </a:accent5>
      <a:accent6>
        <a:srgbClr val="6A737B"/>
      </a:accent6>
      <a:hlink>
        <a:srgbClr val="0079C1"/>
      </a:hlink>
      <a:folHlink>
        <a:srgbClr val="00A4E4"/>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M-PPTtemplate-v2.potx" id="{6A85E97E-A5A0-46D0-957E-913EF0359E91}" vid="{2D02CC85-0E35-48B6-BC65-D7EF2055151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AM-PPTtemplate-v2</Template>
  <TotalTime>32</TotalTime>
  <Words>607</Words>
  <Application>Microsoft Office PowerPoint</Application>
  <PresentationFormat>On-screen Show (16:9)</PresentationFormat>
  <Paragraphs>29</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Franklin Gothic Book</vt:lpstr>
      <vt:lpstr>Franklin Gothic Medium</vt:lpstr>
      <vt:lpstr>Office Theme</vt:lpstr>
      <vt:lpstr>PowerPoint Presentation</vt:lpstr>
      <vt:lpstr>Technology Name</vt:lpstr>
      <vt:lpstr>Title</vt:lpstr>
      <vt:lpstr>Title Text</vt:lpstr>
      <vt:lpstr>Title</vt:lpstr>
      <vt:lpstr>Title</vt:lpstr>
      <vt:lpstr>Title</vt:lpstr>
      <vt:lpstr>Title Text</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PowerPoint template for presentations on newer wide-screen monitors and TVs.</dc:subject>
  <dc:creator>McGuirk, Lindsey</dc:creator>
  <cp:keywords/>
  <dc:description/>
  <cp:lastModifiedBy>McGuirk, Lindsey</cp:lastModifiedBy>
  <cp:revision>3</cp:revision>
  <cp:lastPrinted>2022-01-05T21:32:33Z</cp:lastPrinted>
  <dcterms:created xsi:type="dcterms:W3CDTF">2022-02-07T22:15:40Z</dcterms:created>
  <dcterms:modified xsi:type="dcterms:W3CDTF">2022-02-07T22:48:31Z</dcterms:modified>
  <cp:category/>
</cp:coreProperties>
</file>